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4344" r:id="rId2"/>
  </p:sldMasterIdLst>
  <p:notesMasterIdLst>
    <p:notesMasterId r:id="rId6"/>
  </p:notesMasterIdLst>
  <p:handoutMasterIdLst>
    <p:handoutMasterId r:id="rId7"/>
  </p:handoutMasterIdLst>
  <p:sldIdLst>
    <p:sldId id="323" r:id="rId3"/>
    <p:sldId id="326" r:id="rId4"/>
    <p:sldId id="325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2"/>
    <a:srgbClr val="808080"/>
    <a:srgbClr val="005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3702" autoAdjust="0"/>
  </p:normalViewPr>
  <p:slideViewPr>
    <p:cSldViewPr snapToGrid="0">
      <p:cViewPr varScale="1">
        <p:scale>
          <a:sx n="69" d="100"/>
          <a:sy n="69" d="100"/>
        </p:scale>
        <p:origin x="9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2580B2-05BA-4221-B4BB-A711B346A617}" type="datetime1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02B851-807D-4F2C-835E-CEA90665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79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FE3694-0D19-4669-9E6E-A755A089889C}" type="datetime1">
              <a:rPr lang="en-US"/>
              <a:pPr>
                <a:defRPr/>
              </a:pPr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6BCC1-2F9A-4C36-8A68-79B54107D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9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6BCC1-2F9A-4C36-8A68-79B54107D4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5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2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D0EB-9D04-45D2-8C4C-80CC8468F994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008B-C543-4DE2-B26F-7B93E9067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1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A10B-2EE2-4976-94E0-E39A0561A0BF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4B5B-29AB-444D-B444-AEDD31EE3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02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0B636-B6C7-4A36-A3E5-3627F06145E4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937C-DC9C-4078-9290-32304026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81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1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76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t>5/17/2018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796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Historical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0121" y="1150964"/>
            <a:ext cx="7962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58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3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40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User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705" y="1155210"/>
            <a:ext cx="78486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95DD-B097-4F03-A38A-50DD910B3896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396A-6275-428E-9CE5-D743B7B1E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838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echnology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Slide_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IEEE_TAG_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4088" y="1152144"/>
            <a:ext cx="7964424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rgbClr val="00508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5731" y="3297304"/>
            <a:ext cx="6760391" cy="123444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rgbClr val="80808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3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916F4-D460-4DDA-9478-EDB8C2F09999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EB3E-402C-431C-BAF8-706518550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4AFA9-D4E9-4674-B364-59812F6B891E}" type="datetime1">
              <a:rPr lang="en-US" smtClean="0"/>
              <a:t>5/17/2018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F1DA-2A02-4B09-9F90-231FA7A7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9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087C1-3715-4830-A0D6-0D3ED614A94E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9C98-09AD-432A-9820-18544EEF9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2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598B-A04F-4A21-B2BD-B40D61035615}" type="datetime1">
              <a:rPr lang="en-US" smtClean="0"/>
              <a:t>5/17/2018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504E-2213-4C0A-BE8A-116663D05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5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0927-C09B-4E5E-82DD-42E7FBE60CE2}" type="datetime1">
              <a:rPr lang="en-US" smtClean="0"/>
              <a:t>5/17/2018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89B8A-D943-4C8F-A1BE-0E9D26EAD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4EB1-64D3-4658-913F-076C2C355B19}" type="datetime1">
              <a:rPr lang="en-US" smtClean="0"/>
              <a:t>5/17/2018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E220-82C8-43A1-97F8-3B7B3F88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67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666D-BF00-4A08-BA01-09BD03E4EF2C}" type="datetime1">
              <a:rPr lang="en-US" smtClean="0"/>
              <a:t>5/17/2018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7766C-7817-4B28-99DE-5E8279D41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DC50935-E7E1-42CA-9051-1416DDB9EE43}" type="datetime1">
              <a:rPr lang="en-US" smtClean="0"/>
              <a:t>5/17/2018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7E4F313-6A3B-4B24-8317-32644518A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98" r:id="rId1"/>
    <p:sldLayoutId id="2147484987" r:id="rId2"/>
    <p:sldLayoutId id="2147484988" r:id="rId3"/>
    <p:sldLayoutId id="2147484989" r:id="rId4"/>
    <p:sldLayoutId id="2147484990" r:id="rId5"/>
    <p:sldLayoutId id="2147484991" r:id="rId6"/>
    <p:sldLayoutId id="2147484992" r:id="rId7"/>
    <p:sldLayoutId id="2147484993" r:id="rId8"/>
    <p:sldLayoutId id="2147484994" r:id="rId9"/>
    <p:sldLayoutId id="2147484995" r:id="rId10"/>
    <p:sldLayoutId id="2147484996" r:id="rId11"/>
    <p:sldLayoutId id="2147484997" r:id="rId12"/>
    <p:sldLayoutId id="2147484999" r:id="rId13"/>
    <p:sldLayoutId id="2147485000" r:id="rId14"/>
    <p:sldLayoutId id="2147485001" r:id="rId15"/>
    <p:sldLayoutId id="2147485002" r:id="rId16"/>
    <p:sldLayoutId id="2147485006" r:id="rId17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 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7F5078E-14F9-4C5E-86A2-A3AC2DDDD646}" type="datetime1">
              <a:rPr lang="en-US" smtClean="0"/>
              <a:t>5/17/2018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FCCCEF5-54E8-4D59-A99D-C822744EC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7" descr="IEEE_TAG_BLU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  <p:sldLayoutId id="214748500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7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COOPERATIVE ACTIVITIES  #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smtClean="0"/>
              <a:t>TITLE – DISTINGUISHED LECTURE PROGRAM</a:t>
            </a:r>
          </a:p>
          <a:p>
            <a:r>
              <a:rPr lang="en-US" dirty="0" smtClean="0"/>
              <a:t>DESCRIPTION – LECTURE ON FUTURE TECHNOLOGIES           “Technologies to expect in 2015”        	         	                   				by prominent Industry MANAGER – IEEE SECTION CHAIR                                 ESTIMATED DATE – MARCH  16, 2016                           ESTIMATED ATTENDANCE – 150 – IEEE  75 – NS           ESTIMATED FEE – FREE                                                FUNDING SOURCES – INDUSTRY CONTRIBUTION FOR 					SNACKS AND DRINKS                                   		NS AND IEEE OU SPLIT PUBLICITY COST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115402"/>
            <a:ext cx="3773606" cy="47368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676275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8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COOPERATIVE ACTIVITIES # 2                             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TITLE – SOCIAL  DINNER – NS AND IEEE OU SPONSOR</a:t>
            </a:r>
          </a:p>
          <a:p>
            <a:r>
              <a:rPr lang="en-US" dirty="0" smtClean="0"/>
              <a:t>DESCRIPTION </a:t>
            </a:r>
            <a:r>
              <a:rPr lang="en-US" dirty="0"/>
              <a:t>– PROMINENT INDUSTRY  OR </a:t>
            </a:r>
            <a:r>
              <a:rPr lang="en-US" dirty="0" smtClean="0"/>
              <a:t> GOV’T      	SPEAKER </a:t>
            </a:r>
            <a:r>
              <a:rPr lang="en-US" dirty="0"/>
              <a:t>ON “Energizing the Country Economy”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ACTIVITY </a:t>
            </a:r>
            <a:r>
              <a:rPr lang="en-US" dirty="0"/>
              <a:t>MANAGER -  T B </a:t>
            </a:r>
            <a:r>
              <a:rPr lang="en-US" dirty="0" smtClean="0"/>
              <a:t>D                                       </a:t>
            </a:r>
            <a:r>
              <a:rPr lang="en-US" dirty="0"/>
              <a:t>ESTIMATED DATE  -  JUNE 1, </a:t>
            </a:r>
            <a:r>
              <a:rPr lang="en-US" dirty="0" smtClean="0"/>
              <a:t>2016                              </a:t>
            </a:r>
            <a:r>
              <a:rPr lang="en-US" dirty="0"/>
              <a:t>ESTIMATED ATTENDANCE – 140 – IEEE 70 – NS 70   </a:t>
            </a:r>
            <a:r>
              <a:rPr lang="en-US" dirty="0" smtClean="0"/>
              <a:t>    </a:t>
            </a:r>
            <a:r>
              <a:rPr lang="en-US" dirty="0"/>
              <a:t>COST – TBD – </a:t>
            </a:r>
            <a:r>
              <a:rPr lang="en-US" dirty="0" smtClean="0"/>
              <a:t>(MODEST COST- </a:t>
            </a:r>
            <a:r>
              <a:rPr lang="en-US" dirty="0"/>
              <a:t>PER COUPLE</a:t>
            </a:r>
            <a:r>
              <a:rPr lang="en-US" dirty="0" smtClean="0"/>
              <a:t>)              </a:t>
            </a:r>
            <a:r>
              <a:rPr lang="en-US" dirty="0"/>
              <a:t>LOCATION – T B </a:t>
            </a:r>
            <a:r>
              <a:rPr lang="en-US" dirty="0" smtClean="0"/>
              <a:t>D                                                                                                        </a:t>
            </a:r>
            <a:r>
              <a:rPr lang="en-US" dirty="0"/>
              <a:t>FUNDING – NS AND IEEE OU SPLIT EXTRA COSTS &amp; </a:t>
            </a:r>
            <a:r>
              <a:rPr lang="en-US" dirty="0" smtClean="0"/>
              <a:t>  						PUBLICITY COSTS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8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COOPERATIVE ACTIVITIES  #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TITLE  - -   	NS </a:t>
            </a:r>
            <a:r>
              <a:rPr lang="en-US" b="1" dirty="0"/>
              <a:t>AND IEEE OU SPONSORING YOUNG PROFESSIONALS </a:t>
            </a:r>
            <a:r>
              <a:rPr lang="en-US" b="1" dirty="0" smtClean="0"/>
              <a:t> </a:t>
            </a:r>
            <a:r>
              <a:rPr lang="en-US" b="1" dirty="0"/>
              <a:t>“NETWORKING”  - GET </a:t>
            </a:r>
            <a:r>
              <a:rPr lang="en-US" b="1" dirty="0" smtClean="0"/>
              <a:t>TOGETHER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 </a:t>
            </a:r>
            <a:r>
              <a:rPr lang="en-US" dirty="0"/>
              <a:t>“SOFT-FUN” - VARIED </a:t>
            </a:r>
            <a:r>
              <a:rPr lang="en-US" dirty="0" smtClean="0"/>
              <a:t>PROGRAM              	“</a:t>
            </a:r>
            <a:r>
              <a:rPr lang="en-US" dirty="0"/>
              <a:t>ICE BREAKER” SESSION – IEEE YP – 1-1.5 </a:t>
            </a:r>
            <a:r>
              <a:rPr lang="en-US" dirty="0" smtClean="0"/>
              <a:t>HOURS  	YOUNG </a:t>
            </a:r>
            <a:r>
              <a:rPr lang="en-US" dirty="0"/>
              <a:t>ENTREPRENEUR SPEAKERS – HR. AND </a:t>
            </a:r>
            <a:r>
              <a:rPr lang="en-US" dirty="0" smtClean="0"/>
              <a:t>Q/A 	“NETWORKING</a:t>
            </a:r>
            <a:r>
              <a:rPr lang="en-US" dirty="0"/>
              <a:t>” SESSION – IEEE YP – 1.5 TO </a:t>
            </a:r>
            <a:r>
              <a:rPr lang="en-US" dirty="0" smtClean="0"/>
              <a:t>2 			HRS INCLUDING </a:t>
            </a:r>
            <a:r>
              <a:rPr lang="en-US" dirty="0"/>
              <a:t>FOOD AND </a:t>
            </a:r>
            <a:r>
              <a:rPr lang="en-US" dirty="0" smtClean="0"/>
              <a:t>DRINKS ACTIVITY </a:t>
            </a:r>
            <a:r>
              <a:rPr lang="en-US" dirty="0"/>
              <a:t>MANAGER – </a:t>
            </a:r>
            <a:r>
              <a:rPr lang="en-US" dirty="0" smtClean="0"/>
              <a:t>IEEE </a:t>
            </a:r>
            <a:r>
              <a:rPr lang="en-US" dirty="0"/>
              <a:t>YOUNG </a:t>
            </a:r>
            <a:r>
              <a:rPr lang="en-US" dirty="0" smtClean="0"/>
              <a:t>PROFESSIONALS </a:t>
            </a:r>
            <a:r>
              <a:rPr lang="en-US" dirty="0"/>
              <a:t>ESTIMATED DATE – OCTOBER 15, </a:t>
            </a:r>
            <a:r>
              <a:rPr lang="en-US" dirty="0" smtClean="0"/>
              <a:t>2016             </a:t>
            </a:r>
            <a:r>
              <a:rPr lang="en-US" dirty="0"/>
              <a:t>ESTIMATED ATTENDANCE – 300 – IEEE 150 – OTHER </a:t>
            </a:r>
            <a:r>
              <a:rPr lang="en-US" dirty="0" smtClean="0"/>
              <a:t>150 </a:t>
            </a:r>
            <a:r>
              <a:rPr lang="en-US" dirty="0"/>
              <a:t>ESTIMATED COST – ATTENDEES  -  $</a:t>
            </a:r>
            <a:r>
              <a:rPr lang="en-US" dirty="0" smtClean="0"/>
              <a:t>5.                 FUNDING – NS AND IEEE OU SPLIT BEYOND INCOME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6088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_customSlides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ieee_corporate_template_1</Template>
  <TotalTime>2020</TotalTime>
  <Words>56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Arial</vt:lpstr>
      <vt:lpstr>Calibri</vt:lpstr>
      <vt:lpstr>Lucida Grande</vt:lpstr>
      <vt:lpstr>Times New Roman</vt:lpstr>
      <vt:lpstr>Verdana</vt:lpstr>
      <vt:lpstr>Wingdings</vt:lpstr>
      <vt:lpstr>ieee_corporate_template_1</vt:lpstr>
      <vt:lpstr>IEEE_customSlides</vt:lpstr>
      <vt:lpstr>SAMPLE COOPERATIVE ACTIVITIES  # 1</vt:lpstr>
      <vt:lpstr>SAMPLE COOPERATIVE ACTIVITIES # 2                                </vt:lpstr>
      <vt:lpstr>SAMPLE COOPERATIVE ACTIVITIES  # 3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ftardo</dc:creator>
  <cp:lastModifiedBy>Naureckas, Monica</cp:lastModifiedBy>
  <cp:revision>656</cp:revision>
  <cp:lastPrinted>2015-08-20T21:00:47Z</cp:lastPrinted>
  <dcterms:created xsi:type="dcterms:W3CDTF">2010-02-05T19:49:13Z</dcterms:created>
  <dcterms:modified xsi:type="dcterms:W3CDTF">2018-05-17T18:40:19Z</dcterms:modified>
</cp:coreProperties>
</file>