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3"/>
    <p:restoredTop sz="94658"/>
  </p:normalViewPr>
  <p:slideViewPr>
    <p:cSldViewPr snapToGrid="0" snapToObjects="1">
      <p:cViewPr>
        <p:scale>
          <a:sx n="102" d="100"/>
          <a:sy n="102" d="100"/>
        </p:scale>
        <p:origin x="-96" y="-7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  <p:sldLayoutId id="2147483663" r:id="rId3"/>
    <p:sldLayoutId id="2147483684" r:id="rId4"/>
    <p:sldLayoutId id="2147483673" r:id="rId5"/>
    <p:sldLayoutId id="2147483662" r:id="rId6"/>
    <p:sldLayoutId id="2147483675" r:id="rId7"/>
    <p:sldLayoutId id="2147483664" r:id="rId8"/>
    <p:sldLayoutId id="2147483674" r:id="rId9"/>
    <p:sldLayoutId id="2147483665" r:id="rId10"/>
    <p:sldLayoutId id="2147483676" r:id="rId11"/>
    <p:sldLayoutId id="2147483677" r:id="rId12"/>
    <p:sldLayoutId id="2147483678" r:id="rId13"/>
    <p:sldLayoutId id="2147483679" r:id="rId14"/>
    <p:sldLayoutId id="2147483667" r:id="rId15"/>
    <p:sldLayoutId id="2147483680" r:id="rId16"/>
    <p:sldLayoutId id="2147483682" r:id="rId17"/>
    <p:sldLayoutId id="2147483681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74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9</TotalTime>
  <Words>2</Words>
  <Application>Microsoft Office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Ciccone, Jill</cp:lastModifiedBy>
  <cp:revision>4</cp:revision>
  <dcterms:created xsi:type="dcterms:W3CDTF">2016-10-24T19:40:55Z</dcterms:created>
  <dcterms:modified xsi:type="dcterms:W3CDTF">2017-02-01T16:09:00Z</dcterms:modified>
</cp:coreProperties>
</file>