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64" r:id="rId4"/>
    <p:sldId id="257" r:id="rId5"/>
    <p:sldId id="265" r:id="rId6"/>
    <p:sldId id="266" r:id="rId7"/>
    <p:sldId id="261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0066A1"/>
    <a:srgbClr val="F2F2F2"/>
    <a:srgbClr val="E7E6E6"/>
    <a:srgbClr val="5B9BD5"/>
    <a:srgbClr val="CC0033"/>
    <a:srgbClr val="E37222"/>
    <a:srgbClr val="FDC82F"/>
    <a:srgbClr val="69BE28"/>
    <a:srgbClr val="0085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8" autoAdjust="0"/>
    <p:restoredTop sz="96395" autoAdjust="0"/>
  </p:normalViewPr>
  <p:slideViewPr>
    <p:cSldViewPr snapToGrid="0" snapToObjects="1">
      <p:cViewPr varScale="1">
        <p:scale>
          <a:sx n="91" d="100"/>
          <a:sy n="91" d="100"/>
        </p:scale>
        <p:origin x="6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80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28D45-CD78-E946-97C3-593DC615547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362D4-5DD5-1441-A093-8EF5773A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180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image" Target="../media/image1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4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750" y="0"/>
            <a:ext cx="916775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138060"/>
            <a:ext cx="7772400" cy="522983"/>
          </a:xfr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730100"/>
            <a:ext cx="7772400" cy="956810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0" y="4502874"/>
            <a:ext cx="9144000" cy="6406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20993"/>
            <a:ext cx="9144000" cy="6406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960" y="4267505"/>
            <a:ext cx="1215715" cy="35498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44" y="619632"/>
            <a:ext cx="1456944" cy="241401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066" y="619632"/>
            <a:ext cx="1944624" cy="241401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2131" y="619632"/>
            <a:ext cx="2365248" cy="241401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746" y="619632"/>
            <a:ext cx="1956816" cy="241401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916" y="619632"/>
            <a:ext cx="1499616" cy="2414016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2844563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1369219"/>
            <a:ext cx="3886200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407120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2844601"/>
            <a:ext cx="3886200" cy="1369180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1369219"/>
            <a:ext cx="3886200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4629150" y="1369219"/>
            <a:ext cx="3886200" cy="1369180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355144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2128102"/>
            <a:ext cx="3886200" cy="2085680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1369219"/>
            <a:ext cx="3886200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629150" y="1369219"/>
            <a:ext cx="3886200" cy="758882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.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597545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Text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8650" y="1361923"/>
            <a:ext cx="3886200" cy="2851699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629150" y="2128101"/>
            <a:ext cx="3886200" cy="20855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629150" y="1369219"/>
            <a:ext cx="3886200" cy="758882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677514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2855320"/>
            <a:ext cx="3886200" cy="1358461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1369219"/>
            <a:ext cx="3886200" cy="13750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4629150" y="1385779"/>
            <a:ext cx="3886200" cy="1358461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5" hasCustomPrompt="1"/>
          </p:nvPr>
        </p:nvSpPr>
        <p:spPr>
          <a:xfrm>
            <a:off x="628650" y="2855320"/>
            <a:ext cx="3886200" cy="1358461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596008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1" y="1369219"/>
            <a:ext cx="3019523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able Placeholder 8"/>
          <p:cNvSpPr>
            <a:spLocks noGrp="1"/>
          </p:cNvSpPr>
          <p:nvPr>
            <p:ph type="tbl" sz="quarter" idx="14" hasCustomPrompt="1"/>
          </p:nvPr>
        </p:nvSpPr>
        <p:spPr>
          <a:xfrm>
            <a:off x="3789576" y="1369219"/>
            <a:ext cx="4725775" cy="2844404"/>
          </a:xfrm>
        </p:spPr>
        <p:txBody>
          <a:bodyPr>
            <a:normAutofit/>
          </a:bodyPr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407724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629150" y="1369219"/>
            <a:ext cx="3886200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628650" y="3591613"/>
            <a:ext cx="3886200" cy="622010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628650" y="1369219"/>
            <a:ext cx="3886200" cy="2222393"/>
          </a:xfrm>
        </p:spPr>
        <p:txBody>
          <a:bodyPr>
            <a:normAutofit/>
          </a:bodyPr>
          <a:lstStyle>
            <a:lvl1pPr marL="0" indent="0">
              <a:buNone/>
              <a:defRPr sz="900" i="1" baseline="0"/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838955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1047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2128100"/>
            <a:ext cx="7886700" cy="16049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628650" y="1369219"/>
            <a:ext cx="7886700" cy="758882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3733015"/>
            <a:ext cx="7886700" cy="497168"/>
          </a:xfrm>
        </p:spPr>
        <p:txBody>
          <a:bodyPr>
            <a:normAutofit/>
          </a:bodyPr>
          <a:lstStyle>
            <a:lvl1pPr marL="0" indent="0">
              <a:buNone/>
              <a:defRPr sz="1500" b="1" i="1">
                <a:solidFill>
                  <a:srgbClr val="0066A1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3278911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Bullets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3004794"/>
            <a:ext cx="3886200" cy="12088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628650" y="1369219"/>
            <a:ext cx="7886700" cy="1556426"/>
          </a:xfrm>
        </p:spPr>
        <p:txBody>
          <a:bodyPr numCol="2" spcCol="274320">
            <a:norm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</a:t>
            </a:r>
            <a:r>
              <a:rPr lang="en-US" dirty="0" err="1"/>
              <a:t>sunt</a:t>
            </a:r>
            <a:r>
              <a:rPr lang="en-US" dirty="0"/>
              <a:t> in culpa qui.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4629150" y="3004793"/>
            <a:ext cx="3886200" cy="1208829"/>
          </a:xfrm>
        </p:spPr>
        <p:txBody>
          <a:bodyPr>
            <a:normAutofit/>
          </a:bodyPr>
          <a:lstStyle>
            <a:lvl1pPr marL="0" indent="0">
              <a:buNone/>
              <a:defRPr sz="900" i="1" baseline="0"/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662224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Opt 1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750" y="0"/>
            <a:ext cx="9167750" cy="514350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0" y="4502874"/>
            <a:ext cx="9144000" cy="6406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20993"/>
            <a:ext cx="9144000" cy="6406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960" y="4267505"/>
            <a:ext cx="1215715" cy="354989"/>
          </a:xfrm>
          <a:prstGeom prst="rect">
            <a:avLst/>
          </a:prstGeom>
        </p:spPr>
      </p:pic>
      <p:sp>
        <p:nvSpPr>
          <p:cNvPr id="20" name="Picture Placeholder 4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52552"/>
            <a:ext cx="1828800" cy="1828800"/>
          </a:xfrm>
          <a:blipFill>
            <a:blip r:embed="rId5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2800" baseline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INSERT</a:t>
            </a:r>
            <a:br>
              <a:rPr lang="en-US" dirty="0"/>
            </a:br>
            <a:r>
              <a:rPr lang="en-US" dirty="0"/>
              <a:t> IMAGE </a:t>
            </a:r>
          </a:p>
        </p:txBody>
      </p:sp>
      <p:sp>
        <p:nvSpPr>
          <p:cNvPr id="21" name="Picture Placeholder 49"/>
          <p:cNvSpPr>
            <a:spLocks noGrp="1"/>
          </p:cNvSpPr>
          <p:nvPr>
            <p:ph type="pic" sz="quarter" idx="14" hasCustomPrompt="1"/>
          </p:nvPr>
        </p:nvSpPr>
        <p:spPr>
          <a:xfrm>
            <a:off x="1828800" y="652552"/>
            <a:ext cx="1828800" cy="1828800"/>
          </a:xfrm>
          <a:blipFill>
            <a:blip r:embed="rId6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6A1"/>
              </a:buClr>
              <a:buSzTx/>
              <a:buFont typeface="LucidaGrande" charset="0"/>
              <a:buNone/>
              <a:tabLst/>
              <a:defRPr sz="2800" baseline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 INSERT</a:t>
            </a:r>
            <a:br>
              <a:rPr lang="en-US" dirty="0"/>
            </a:br>
            <a:r>
              <a:rPr lang="en-US" dirty="0"/>
              <a:t> IMAGE </a:t>
            </a:r>
          </a:p>
        </p:txBody>
      </p:sp>
      <p:sp>
        <p:nvSpPr>
          <p:cNvPr id="22" name="Picture Placeholder 49"/>
          <p:cNvSpPr>
            <a:spLocks noGrp="1"/>
          </p:cNvSpPr>
          <p:nvPr>
            <p:ph type="pic" sz="quarter" idx="15" hasCustomPrompt="1"/>
          </p:nvPr>
        </p:nvSpPr>
        <p:spPr>
          <a:xfrm>
            <a:off x="3657600" y="652552"/>
            <a:ext cx="1828800" cy="1828800"/>
          </a:xfrm>
          <a:blipFill>
            <a:blip r:embed="rId7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6A1"/>
              </a:buClr>
              <a:buSzTx/>
              <a:buFont typeface="LucidaGrande" charset="0"/>
              <a:buNone/>
              <a:tabLst/>
              <a:defRPr sz="2800" baseline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 INSERT</a:t>
            </a:r>
            <a:br>
              <a:rPr lang="en-US" dirty="0"/>
            </a:br>
            <a:r>
              <a:rPr lang="en-US" dirty="0"/>
              <a:t> IMAGE  </a:t>
            </a:r>
          </a:p>
        </p:txBody>
      </p:sp>
      <p:sp>
        <p:nvSpPr>
          <p:cNvPr id="23" name="Picture Placeholder 49"/>
          <p:cNvSpPr>
            <a:spLocks noGrp="1"/>
          </p:cNvSpPr>
          <p:nvPr>
            <p:ph type="pic" sz="quarter" idx="16" hasCustomPrompt="1"/>
          </p:nvPr>
        </p:nvSpPr>
        <p:spPr>
          <a:xfrm>
            <a:off x="5486400" y="652552"/>
            <a:ext cx="1828800" cy="1828800"/>
          </a:xfrm>
          <a:blipFill>
            <a:blip r:embed="rId8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6A1"/>
              </a:buClr>
              <a:buSzTx/>
              <a:buFont typeface="LucidaGrande" charset="0"/>
              <a:buNone/>
              <a:tabLst/>
              <a:defRPr sz="2800" baseline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  INSERT</a:t>
            </a:r>
            <a:br>
              <a:rPr lang="en-US" dirty="0"/>
            </a:br>
            <a:r>
              <a:rPr lang="en-US" dirty="0"/>
              <a:t> IMAGE </a:t>
            </a:r>
          </a:p>
        </p:txBody>
      </p:sp>
      <p:sp>
        <p:nvSpPr>
          <p:cNvPr id="24" name="Picture Placeholder 49"/>
          <p:cNvSpPr>
            <a:spLocks noGrp="1"/>
          </p:cNvSpPr>
          <p:nvPr>
            <p:ph type="pic" sz="quarter" idx="17" hasCustomPrompt="1"/>
          </p:nvPr>
        </p:nvSpPr>
        <p:spPr>
          <a:xfrm>
            <a:off x="7315200" y="652552"/>
            <a:ext cx="1828800" cy="1828800"/>
          </a:xfrm>
          <a:blipFill>
            <a:blip r:embed="rId9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2800" baseline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 INSERT</a:t>
            </a:r>
            <a:br>
              <a:rPr lang="en-US" dirty="0"/>
            </a:br>
            <a:r>
              <a:rPr lang="en-US" dirty="0"/>
              <a:t> IMAGE</a:t>
            </a:r>
          </a:p>
        </p:txBody>
      </p:sp>
      <p:sp>
        <p:nvSpPr>
          <p:cNvPr id="25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138060"/>
            <a:ext cx="7772400" cy="522983"/>
          </a:xfr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730100"/>
            <a:ext cx="7772400" cy="956810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417136"/>
            <a:ext cx="7886700" cy="415002"/>
          </a:xfr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1369218"/>
            <a:ext cx="4970872" cy="21658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628650" y="3535051"/>
            <a:ext cx="4970872" cy="678571"/>
          </a:xfr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0066A1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5712643" y="1369219"/>
            <a:ext cx="2802707" cy="2844404"/>
          </a:xfrm>
        </p:spPr>
        <p:txBody>
          <a:bodyPr>
            <a:normAutofit/>
          </a:bodyPr>
          <a:lstStyle>
            <a:lvl1pPr marL="0" indent="0">
              <a:buNone/>
              <a:defRPr sz="900" i="1" baseline="0"/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81011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Opt 1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750" y="0"/>
            <a:ext cx="916775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138060"/>
            <a:ext cx="7772400" cy="522983"/>
          </a:xfr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730100"/>
            <a:ext cx="7772400" cy="956810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0" y="4502874"/>
            <a:ext cx="9144000" cy="6406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20993"/>
            <a:ext cx="9144000" cy="64062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44" y="619632"/>
            <a:ext cx="1456944" cy="241401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066" y="619632"/>
            <a:ext cx="1944624" cy="241401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2131" y="619632"/>
            <a:ext cx="2365248" cy="241401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746" y="619632"/>
            <a:ext cx="1956816" cy="241401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916" y="619632"/>
            <a:ext cx="1499616" cy="24140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960" y="4131398"/>
            <a:ext cx="1221339" cy="68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07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Opt 1 Editable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750" y="0"/>
            <a:ext cx="9167750" cy="514350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0" y="4502874"/>
            <a:ext cx="9144000" cy="6406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20993"/>
            <a:ext cx="9144000" cy="640625"/>
          </a:xfrm>
          <a:prstGeom prst="rect">
            <a:avLst/>
          </a:prstGeom>
        </p:spPr>
      </p:pic>
      <p:sp>
        <p:nvSpPr>
          <p:cNvPr id="20" name="Picture Placeholder 4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52552"/>
            <a:ext cx="1828800" cy="1828800"/>
          </a:xfrm>
          <a:blipFill>
            <a:blip r:embed="rId4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2800" baseline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INSERT</a:t>
            </a:r>
            <a:br>
              <a:rPr lang="en-US" dirty="0"/>
            </a:br>
            <a:r>
              <a:rPr lang="en-US" dirty="0"/>
              <a:t> IMAGE </a:t>
            </a:r>
          </a:p>
        </p:txBody>
      </p:sp>
      <p:sp>
        <p:nvSpPr>
          <p:cNvPr id="21" name="Picture Placeholder 49"/>
          <p:cNvSpPr>
            <a:spLocks noGrp="1"/>
          </p:cNvSpPr>
          <p:nvPr>
            <p:ph type="pic" sz="quarter" idx="14" hasCustomPrompt="1"/>
          </p:nvPr>
        </p:nvSpPr>
        <p:spPr>
          <a:xfrm>
            <a:off x="1828800" y="652552"/>
            <a:ext cx="1828800" cy="1828800"/>
          </a:xfrm>
          <a:blipFill>
            <a:blip r:embed="rId5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6A1"/>
              </a:buClr>
              <a:buSzTx/>
              <a:buFont typeface="LucidaGrande" charset="0"/>
              <a:buNone/>
              <a:tabLst/>
              <a:defRPr sz="2800" baseline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 INSERT</a:t>
            </a:r>
            <a:br>
              <a:rPr lang="en-US" dirty="0"/>
            </a:br>
            <a:r>
              <a:rPr lang="en-US" dirty="0"/>
              <a:t> IMAGE </a:t>
            </a:r>
          </a:p>
        </p:txBody>
      </p:sp>
      <p:sp>
        <p:nvSpPr>
          <p:cNvPr id="22" name="Picture Placeholder 49"/>
          <p:cNvSpPr>
            <a:spLocks noGrp="1"/>
          </p:cNvSpPr>
          <p:nvPr>
            <p:ph type="pic" sz="quarter" idx="15" hasCustomPrompt="1"/>
          </p:nvPr>
        </p:nvSpPr>
        <p:spPr>
          <a:xfrm>
            <a:off x="3657600" y="652552"/>
            <a:ext cx="1828800" cy="1828800"/>
          </a:xfrm>
          <a:blipFill>
            <a:blip r:embed="rId6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6A1"/>
              </a:buClr>
              <a:buSzTx/>
              <a:buFont typeface="LucidaGrande" charset="0"/>
              <a:buNone/>
              <a:tabLst/>
              <a:defRPr sz="2800" baseline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 INSERT</a:t>
            </a:r>
            <a:br>
              <a:rPr lang="en-US" dirty="0"/>
            </a:br>
            <a:r>
              <a:rPr lang="en-US" dirty="0"/>
              <a:t> IMAGE  </a:t>
            </a:r>
          </a:p>
        </p:txBody>
      </p:sp>
      <p:sp>
        <p:nvSpPr>
          <p:cNvPr id="23" name="Picture Placeholder 49"/>
          <p:cNvSpPr>
            <a:spLocks noGrp="1"/>
          </p:cNvSpPr>
          <p:nvPr>
            <p:ph type="pic" sz="quarter" idx="16" hasCustomPrompt="1"/>
          </p:nvPr>
        </p:nvSpPr>
        <p:spPr>
          <a:xfrm>
            <a:off x="5486400" y="652552"/>
            <a:ext cx="1828800" cy="1828800"/>
          </a:xfrm>
          <a:blipFill>
            <a:blip r:embed="rId7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6A1"/>
              </a:buClr>
              <a:buSzTx/>
              <a:buFont typeface="LucidaGrande" charset="0"/>
              <a:buNone/>
              <a:tabLst/>
              <a:defRPr sz="2800" baseline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  INSERT</a:t>
            </a:r>
            <a:br>
              <a:rPr lang="en-US" dirty="0"/>
            </a:br>
            <a:r>
              <a:rPr lang="en-US" dirty="0"/>
              <a:t> IMAGE </a:t>
            </a:r>
          </a:p>
        </p:txBody>
      </p:sp>
      <p:sp>
        <p:nvSpPr>
          <p:cNvPr id="24" name="Picture Placeholder 49"/>
          <p:cNvSpPr>
            <a:spLocks noGrp="1"/>
          </p:cNvSpPr>
          <p:nvPr>
            <p:ph type="pic" sz="quarter" idx="17" hasCustomPrompt="1"/>
          </p:nvPr>
        </p:nvSpPr>
        <p:spPr>
          <a:xfrm>
            <a:off x="7315200" y="652552"/>
            <a:ext cx="1828800" cy="1828800"/>
          </a:xfrm>
          <a:blipFill>
            <a:blip r:embed="rId8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2800" baseline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 INSERT</a:t>
            </a:r>
            <a:br>
              <a:rPr lang="en-US" dirty="0"/>
            </a:br>
            <a:r>
              <a:rPr lang="en-US" dirty="0"/>
              <a:t> IMAGE</a:t>
            </a:r>
          </a:p>
        </p:txBody>
      </p:sp>
      <p:sp>
        <p:nvSpPr>
          <p:cNvPr id="25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138060"/>
            <a:ext cx="7772400" cy="522983"/>
          </a:xfr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730100"/>
            <a:ext cx="7772400" cy="956810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960" y="4131398"/>
            <a:ext cx="1221339" cy="68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10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Title Slide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750" y="0"/>
            <a:ext cx="916775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2447123"/>
            <a:ext cx="7886700" cy="620819"/>
          </a:xfrm>
        </p:spPr>
        <p:txBody>
          <a:bodyPr anchor="b">
            <a:normAutofit/>
          </a:bodyPr>
          <a:lstStyle>
            <a:lvl1pPr>
              <a:defRPr sz="3300" i="0"/>
            </a:lvl1pPr>
          </a:lstStyle>
          <a:p>
            <a:r>
              <a:rPr lang="en-US" dirty="0"/>
              <a:t>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088183"/>
            <a:ext cx="7886700" cy="504338"/>
          </a:xfrm>
        </p:spPr>
        <p:txBody>
          <a:bodyPr>
            <a:normAutofit/>
          </a:bodyPr>
          <a:lstStyle>
            <a:lvl1pPr marL="0" indent="0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0" y="4502874"/>
            <a:ext cx="9144000" cy="6406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20993"/>
            <a:ext cx="9144000" cy="6406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960" y="4267505"/>
            <a:ext cx="1215715" cy="35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Op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01" t="25000"/>
          <a:stretch/>
        </p:blipFill>
        <p:spPr>
          <a:xfrm rot="10800000" flipH="1">
            <a:off x="-23750" y="-2"/>
            <a:ext cx="9167750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2447123"/>
            <a:ext cx="7886700" cy="620819"/>
          </a:xfrm>
        </p:spPr>
        <p:txBody>
          <a:bodyPr anchor="b">
            <a:normAutofit/>
          </a:bodyPr>
          <a:lstStyle>
            <a:lvl1pPr>
              <a:defRPr sz="3300" i="0" baseline="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088183"/>
            <a:ext cx="7886700" cy="504338"/>
          </a:xfrm>
        </p:spPr>
        <p:txBody>
          <a:bodyPr>
            <a:normAutofit/>
          </a:bodyPr>
          <a:lstStyle>
            <a:lvl1pPr marL="0" indent="0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0" y="4502874"/>
            <a:ext cx="9144000" cy="6406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960" y="4267505"/>
            <a:ext cx="1215715" cy="35498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966" y="352567"/>
            <a:ext cx="906997" cy="92007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408" y="821327"/>
            <a:ext cx="1343053" cy="135613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94" y="-3048"/>
            <a:ext cx="2334535" cy="238105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68" y="2089046"/>
            <a:ext cx="1643932" cy="192736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20993"/>
            <a:ext cx="9144000" cy="64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Title Slide Op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01" t="25000"/>
          <a:stretch/>
        </p:blipFill>
        <p:spPr>
          <a:xfrm rot="10800000" flipH="1">
            <a:off x="-23750" y="-2"/>
            <a:ext cx="9167750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2447123"/>
            <a:ext cx="7886700" cy="620819"/>
          </a:xfrm>
        </p:spPr>
        <p:txBody>
          <a:bodyPr anchor="b">
            <a:normAutofit/>
          </a:bodyPr>
          <a:lstStyle>
            <a:lvl1pPr>
              <a:defRPr sz="3300" i="0"/>
            </a:lvl1pPr>
          </a:lstStyle>
          <a:p>
            <a:r>
              <a:rPr lang="en-US" dirty="0"/>
              <a:t>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088183"/>
            <a:ext cx="7886700" cy="504338"/>
          </a:xfrm>
        </p:spPr>
        <p:txBody>
          <a:bodyPr>
            <a:normAutofit/>
          </a:bodyPr>
          <a:lstStyle>
            <a:lvl1pPr marL="0" indent="0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0" y="4502874"/>
            <a:ext cx="9144000" cy="6406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20993"/>
            <a:ext cx="9144000" cy="6406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960" y="4267505"/>
            <a:ext cx="1215715" cy="35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176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28650" y="1369219"/>
            <a:ext cx="7886700" cy="2957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38534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628650" y="1369219"/>
            <a:ext cx="3886200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629150" y="1369219"/>
            <a:ext cx="3886200" cy="284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8650" y="829648"/>
            <a:ext cx="7886700" cy="267632"/>
          </a:xfrm>
        </p:spPr>
        <p:txBody>
          <a:bodyPr>
            <a:norm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735858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17136"/>
            <a:ext cx="7886700" cy="4150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Topic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0716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4"/>
          </p:nvPr>
        </p:nvSpPr>
        <p:spPr>
          <a:xfrm>
            <a:off x="385321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960" y="4267505"/>
            <a:ext cx="1215715" cy="3549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0" y="4502874"/>
            <a:ext cx="9144000" cy="6406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20993"/>
            <a:ext cx="9144000" cy="64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9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61" r:id="rId3"/>
    <p:sldLayoutId id="2147483683" r:id="rId4"/>
    <p:sldLayoutId id="2147483663" r:id="rId5"/>
    <p:sldLayoutId id="2147483684" r:id="rId6"/>
    <p:sldLayoutId id="2147483673" r:id="rId7"/>
    <p:sldLayoutId id="2147483662" r:id="rId8"/>
    <p:sldLayoutId id="2147483675" r:id="rId9"/>
    <p:sldLayoutId id="2147483664" r:id="rId10"/>
    <p:sldLayoutId id="2147483674" r:id="rId11"/>
    <p:sldLayoutId id="2147483665" r:id="rId12"/>
    <p:sldLayoutId id="2147483676" r:id="rId13"/>
    <p:sldLayoutId id="2147483677" r:id="rId14"/>
    <p:sldLayoutId id="2147483678" r:id="rId15"/>
    <p:sldLayoutId id="2147483679" r:id="rId16"/>
    <p:sldLayoutId id="2147483667" r:id="rId17"/>
    <p:sldLayoutId id="2147483680" r:id="rId18"/>
    <p:sldLayoutId id="2147483682" r:id="rId19"/>
    <p:sldLayoutId id="2147483681" r:id="rId20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550" b="1" i="0" kern="1200">
          <a:solidFill>
            <a:srgbClr val="0066A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66A1"/>
        </a:buClr>
        <a:buFont typeface="LucidaGrande" charset="0"/>
        <a:buChar char="▸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66A1"/>
        </a:buClr>
        <a:buFont typeface="LucidaGrande" charset="0"/>
        <a:buChar char="-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66A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66A1"/>
        </a:buClr>
        <a:buFont typeface="Wingdings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66A1"/>
        </a:buClr>
        <a:buFont typeface="Courier New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.root@ieee.org" TargetMode="External"/><Relationship Id="rId2" Type="http://schemas.openxmlformats.org/officeDocument/2006/relationships/hyperlink" Target="mailto:d.Stankiewicz@ieee.org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.root@ieee.org" TargetMode="External"/><Relationship Id="rId2" Type="http://schemas.openxmlformats.org/officeDocument/2006/relationships/hyperlink" Target="mailto:d.Stankiewicz@ieee.or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ctrTitle"/>
          </p:nvPr>
        </p:nvSpPr>
        <p:spPr>
          <a:xfrm>
            <a:off x="685800" y="2892526"/>
            <a:ext cx="7772400" cy="522983"/>
          </a:xfrm>
        </p:spPr>
        <p:txBody>
          <a:bodyPr>
            <a:normAutofit fontScale="90000"/>
          </a:bodyPr>
          <a:lstStyle/>
          <a:p>
            <a:r>
              <a:rPr lang="en-US" dirty="0"/>
              <a:t>IEEE MCE | Virtual Events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685800" y="3332166"/>
            <a:ext cx="7772400" cy="956810"/>
          </a:xfrm>
        </p:spPr>
        <p:txBody>
          <a:bodyPr>
            <a:normAutofit fontScale="25000" lnSpcReduction="20000"/>
          </a:bodyPr>
          <a:lstStyle/>
          <a:p>
            <a:r>
              <a:rPr lang="en-US" sz="5600" dirty="0"/>
              <a:t>David </a:t>
            </a:r>
            <a:r>
              <a:rPr lang="en-US" sz="5600" dirty="0" err="1"/>
              <a:t>Stankiewicz</a:t>
            </a:r>
            <a:r>
              <a:rPr lang="en-US" sz="5600" dirty="0"/>
              <a:t>: Event Producer MCE| Virtual Events Strategist</a:t>
            </a:r>
          </a:p>
          <a:p>
            <a:r>
              <a:rPr lang="en-US" sz="5600" dirty="0">
                <a:hlinkClick r:id="rId2"/>
              </a:rPr>
              <a:t>d.stankiewicz@ieee.org</a:t>
            </a:r>
            <a:r>
              <a:rPr lang="en-US" sz="5600" dirty="0"/>
              <a:t/>
            </a:r>
            <a:br>
              <a:rPr lang="en-US" sz="5600" dirty="0"/>
            </a:br>
            <a:endParaRPr lang="en-US" sz="5600" dirty="0"/>
          </a:p>
          <a:p>
            <a:r>
              <a:rPr lang="en-US" sz="5600" dirty="0"/>
              <a:t>Susan Root: Director MCE| Conference Business Services and Strategic Programs</a:t>
            </a:r>
          </a:p>
          <a:p>
            <a:r>
              <a:rPr lang="en-US" sz="5600" dirty="0">
                <a:hlinkClick r:id="rId3"/>
              </a:rPr>
              <a:t>s.root@ieee.org</a:t>
            </a:r>
            <a:endParaRPr lang="en-US" sz="5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0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91630"/>
            <a:ext cx="7886700" cy="415002"/>
          </a:xfrm>
        </p:spPr>
        <p:txBody>
          <a:bodyPr/>
          <a:lstStyle/>
          <a:p>
            <a:r>
              <a:rPr lang="en-US" dirty="0"/>
              <a:t>Why virtual?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340" y="670727"/>
            <a:ext cx="6858000" cy="41141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99740" y="670109"/>
            <a:ext cx="3657600" cy="4114800"/>
          </a:xfrm>
          <a:prstGeom prst="rect">
            <a:avLst/>
          </a:prstGeom>
          <a:solidFill>
            <a:srgbClr val="DEEBF7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Engage audience &amp; create community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Design personalized experiences &amp; networking opportunities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Highlight compelling speakers &amp; content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Generate excitement </a:t>
            </a:r>
            <a:r>
              <a:rPr lang="en-US" sz="1600" u="sng" dirty="0">
                <a:solidFill>
                  <a:prstClr val="black"/>
                </a:solidFill>
              </a:rPr>
              <a:t>before an event</a:t>
            </a:r>
            <a:endParaRPr lang="en-US" sz="1600" dirty="0">
              <a:solidFill>
                <a:prstClr val="black"/>
              </a:solidFill>
            </a:endParaRP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Extend the life of content </a:t>
            </a:r>
            <a:r>
              <a:rPr lang="en-US" sz="1600" u="sng" dirty="0">
                <a:solidFill>
                  <a:prstClr val="black"/>
                </a:solidFill>
              </a:rPr>
              <a:t>after an event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Provide alternate participation options; (authors, governance meetings etc.)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Ensure authors are supported &amp; enable publication for non-presented papers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Create promotional assets</a:t>
            </a:r>
            <a:endParaRPr lang="en-US" sz="800" dirty="0">
              <a:solidFill>
                <a:prstClr val="black"/>
              </a:solidFill>
            </a:endParaRP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Avoid event postponement or cancellation during emergencies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96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event formats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4865" y="892846"/>
            <a:ext cx="2092294" cy="7816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0825" y="884229"/>
            <a:ext cx="2101175" cy="7864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4865" y="1674497"/>
            <a:ext cx="2103120" cy="2523768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A1"/>
                </a:solidFill>
              </a:rPr>
              <a:t>Panel Discussion</a:t>
            </a:r>
          </a:p>
          <a:p>
            <a:pPr algn="ctr"/>
            <a:endParaRPr lang="en-US" sz="1400" dirty="0">
              <a:solidFill>
                <a:schemeClr val="dk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livestreamed conversation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panel of 3-4 speakers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moderator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audience engagement via platform tools, social media and chat</a:t>
            </a: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dk1"/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513" y="884851"/>
            <a:ext cx="2101175" cy="78585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4839" y="1674497"/>
            <a:ext cx="2103120" cy="2523768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66A1"/>
                </a:solidFill>
              </a:rPr>
              <a:t>Virtual Conference </a:t>
            </a:r>
          </a:p>
          <a:p>
            <a:endParaRPr lang="en-US" sz="1400" dirty="0">
              <a:solidFill>
                <a:schemeClr val="dk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purely online event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options for participant networking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paper presentations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keynote speakers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live video and/or on-demand recordings </a:t>
            </a: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dk1"/>
              </a:solidFill>
            </a:endParaRP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dk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9052" y="888022"/>
            <a:ext cx="2103120" cy="79118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469852" y="1656221"/>
            <a:ext cx="2103120" cy="2523768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A1"/>
                </a:solidFill>
              </a:rPr>
              <a:t>Webinar</a:t>
            </a:r>
          </a:p>
          <a:p>
            <a:endParaRPr lang="en-US" sz="1400" dirty="0">
              <a:solidFill>
                <a:schemeClr val="dk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technical presentation given by a thought leader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moderated chat &amp; live Q&amp;A with audience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delivered via Voice over PPT</a:t>
            </a:r>
          </a:p>
          <a:p>
            <a:pPr marL="285750" indent="-285750">
              <a:buFontTx/>
              <a:buChar char="-"/>
            </a:pPr>
            <a:endParaRPr lang="en-US" sz="1400" dirty="0">
              <a:solidFill>
                <a:schemeClr val="dk1"/>
              </a:solidFill>
            </a:endParaRPr>
          </a:p>
          <a:p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869052" y="1643719"/>
            <a:ext cx="2103120" cy="2523768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66A1"/>
                </a:solidFill>
              </a:rPr>
              <a:t>Video Production</a:t>
            </a:r>
          </a:p>
          <a:p>
            <a:pPr algn="ctr"/>
            <a:endParaRPr lang="en-US" sz="1400" dirty="0">
              <a:solidFill>
                <a:schemeClr val="dk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filmed, produced, and edited assets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showcase OU, conference, member benefits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highlight videos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sizzles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dk1"/>
                </a:solidFill>
              </a:rPr>
              <a:t>interviews</a:t>
            </a:r>
          </a:p>
          <a:p>
            <a:endParaRPr lang="en-US" sz="1400" dirty="0">
              <a:solidFill>
                <a:schemeClr val="dk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303334-052F-3449-AD9A-80AFE35A8250}"/>
              </a:ext>
            </a:extLst>
          </p:cNvPr>
          <p:cNvSpPr txBox="1"/>
          <p:nvPr/>
        </p:nvSpPr>
        <p:spPr>
          <a:xfrm>
            <a:off x="754775" y="3946760"/>
            <a:ext cx="6798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“</a:t>
            </a:r>
            <a:r>
              <a:rPr lang="en-US" b="1" i="1" dirty="0">
                <a:solidFill>
                  <a:schemeClr val="accent2"/>
                </a:solidFill>
              </a:rPr>
              <a:t>Virtual events allow us to breakthrough the constraints of time and place to enrich and extend a live </a:t>
            </a:r>
            <a:r>
              <a:rPr lang="en-US" b="1" i="1" dirty="0" smtClean="0">
                <a:solidFill>
                  <a:schemeClr val="accent2"/>
                </a:solidFill>
              </a:rPr>
              <a:t>gathering</a:t>
            </a:r>
            <a:r>
              <a:rPr lang="en-US" b="1" i="1" smtClean="0">
                <a:solidFill>
                  <a:schemeClr val="accent2"/>
                </a:solidFill>
              </a:rPr>
              <a:t>,</a:t>
            </a:r>
            <a:r>
              <a:rPr lang="en-US" b="1" smtClean="0">
                <a:solidFill>
                  <a:schemeClr val="accent2"/>
                </a:solidFill>
              </a:rPr>
              <a:t>” </a:t>
            </a:r>
          </a:p>
          <a:p>
            <a:pPr algn="ctr"/>
            <a:r>
              <a:rPr lang="en-US" b="1" smtClean="0">
                <a:solidFill>
                  <a:schemeClr val="accent2"/>
                </a:solidFill>
              </a:rPr>
              <a:t>Marie </a:t>
            </a:r>
            <a:r>
              <a:rPr lang="en-US" b="1" dirty="0">
                <a:solidFill>
                  <a:schemeClr val="accent2"/>
                </a:solidFill>
              </a:rPr>
              <a:t>Hunter, Senior Director, MCE</a:t>
            </a:r>
          </a:p>
        </p:txBody>
      </p:sp>
    </p:spTree>
    <p:extLst>
      <p:ext uri="{BB962C8B-B14F-4D97-AF65-F5344CB8AC3E}">
        <p14:creationId xmlns:p14="http://schemas.microsoft.com/office/powerpoint/2010/main" val="10741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6235"/>
            <a:ext cx="7886700" cy="415002"/>
          </a:xfrm>
        </p:spPr>
        <p:txBody>
          <a:bodyPr/>
          <a:lstStyle/>
          <a:p>
            <a:r>
              <a:rPr lang="en-US" dirty="0"/>
              <a:t>How we can help?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8650" y="998027"/>
            <a:ext cx="7075849" cy="3656017"/>
          </a:xfrm>
        </p:spPr>
        <p:txBody>
          <a:bodyPr>
            <a:normAutofit/>
          </a:bodyPr>
          <a:lstStyle/>
          <a:p>
            <a:pPr lvl="1"/>
            <a:endParaRPr lang="en-US" sz="1400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055" y="662256"/>
            <a:ext cx="6864737" cy="412241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36192" y="663305"/>
            <a:ext cx="3657600" cy="4130330"/>
          </a:xfrm>
          <a:prstGeom prst="rect">
            <a:avLst/>
          </a:prstGeom>
          <a:solidFill>
            <a:srgbClr val="DEEBF7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12112" y="629529"/>
            <a:ext cx="368703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Expertise in: </a:t>
            </a:r>
          </a:p>
          <a:p>
            <a:pPr algn="ctr"/>
            <a:endParaRPr lang="en-US" sz="800" b="1" dirty="0">
              <a:solidFill>
                <a:srgbClr val="0066A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/>
              <a:t>Online, virtual, &amp; digital event mediums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Multiple delivery methods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Event design, event moderation, and speaker management</a:t>
            </a:r>
            <a:br>
              <a:rPr lang="en-US" sz="1600" dirty="0"/>
            </a:b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Technical support and full, end-to-end event production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Nimbleness and flexibility to accommodate evolving needs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Developing a customized approach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08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– 2019 </a:t>
            </a:r>
            <a:r>
              <a:rPr lang="en-US" dirty="0" err="1"/>
              <a:t>ChileCon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6256" y="417136"/>
            <a:ext cx="2347607" cy="42690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8650" y="797558"/>
            <a:ext cx="3743864" cy="3912955"/>
          </a:xfrm>
          <a:prstGeom prst="rect">
            <a:avLst/>
          </a:prstGeom>
          <a:solidFill>
            <a:srgbClr val="DEEBF7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23460" y="924861"/>
            <a:ext cx="35542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 cross-functional team from MGA, MCE, and IT helped quickly transform 2019 IEEE </a:t>
            </a:r>
            <a:r>
              <a:rPr lang="en-US" sz="1600" dirty="0" err="1"/>
              <a:t>ChileCon</a:t>
            </a:r>
            <a:r>
              <a:rPr lang="en-US" sz="1600" dirty="0"/>
              <a:t> into a virtual event. </a:t>
            </a:r>
          </a:p>
          <a:p>
            <a:endParaRPr lang="en-US" sz="1600" dirty="0"/>
          </a:p>
          <a:p>
            <a:r>
              <a:rPr lang="en-US" sz="1600" dirty="0"/>
              <a:t>The team helped the organizing committee to: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select the appropriate technologies,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 authors with presentation options,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draft schedules and instructions,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communicate with attendees,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approve registrations,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produce virtual sessions, 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post materials to the various platforms.</a:t>
            </a:r>
          </a:p>
        </p:txBody>
      </p:sp>
    </p:spTree>
    <p:extLst>
      <p:ext uri="{BB962C8B-B14F-4D97-AF65-F5344CB8AC3E}">
        <p14:creationId xmlns:p14="http://schemas.microsoft.com/office/powerpoint/2010/main" val="643876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Organizer feedback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788625"/>
            <a:ext cx="6858000" cy="41059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28650" y="783508"/>
            <a:ext cx="3743864" cy="4111059"/>
          </a:xfrm>
          <a:prstGeom prst="rect">
            <a:avLst/>
          </a:prstGeom>
          <a:solidFill>
            <a:srgbClr val="DEEBF7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8650" y="1178915"/>
            <a:ext cx="374386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team transformed a seemingly insurmountable challenge into a “successful and professional” event. </a:t>
            </a:r>
          </a:p>
          <a:p>
            <a:endParaRPr lang="en-US" sz="1600" dirty="0"/>
          </a:p>
          <a:p>
            <a:r>
              <a:rPr lang="en-US" sz="1600" b="1" dirty="0" err="1"/>
              <a:t>Gastón</a:t>
            </a:r>
            <a:r>
              <a:rPr lang="en-US" sz="1600" b="1" dirty="0"/>
              <a:t> </a:t>
            </a:r>
            <a:r>
              <a:rPr lang="en-US" sz="1600" b="1" dirty="0" err="1"/>
              <a:t>Lefranc</a:t>
            </a:r>
            <a:r>
              <a:rPr lang="en-US" sz="1600" b="1" dirty="0"/>
              <a:t>, </a:t>
            </a:r>
          </a:p>
          <a:p>
            <a:r>
              <a:rPr lang="en-US" sz="1600" b="1" dirty="0"/>
              <a:t>Co-Chair, 2019 </a:t>
            </a:r>
            <a:r>
              <a:rPr lang="en-US" sz="1600" b="1" dirty="0" err="1"/>
              <a:t>ChileCon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326192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6745" y="1103044"/>
            <a:ext cx="2978052" cy="620819"/>
          </a:xfrm>
        </p:spPr>
        <p:txBody>
          <a:bodyPr>
            <a:noAutofit/>
          </a:bodyPr>
          <a:lstStyle/>
          <a:p>
            <a:r>
              <a:rPr lang="en-US" sz="4000" dirty="0"/>
              <a:t>Contact Us!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449286"/>
            <a:ext cx="7886700" cy="220475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David Stankiewicz</a:t>
            </a:r>
          </a:p>
          <a:p>
            <a:r>
              <a:rPr lang="en-US" dirty="0"/>
              <a:t>Event Producer MCE | Virtual Events Strategist</a:t>
            </a:r>
          </a:p>
          <a:p>
            <a:r>
              <a:rPr lang="en-US" dirty="0">
                <a:hlinkClick r:id="rId2"/>
              </a:rPr>
              <a:t>d.stankiewicz@ieee.org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Susan Root</a:t>
            </a:r>
          </a:p>
          <a:p>
            <a:r>
              <a:rPr lang="en-US" dirty="0"/>
              <a:t>Director MCE| Conference Business Services and Strategic Programs</a:t>
            </a:r>
          </a:p>
          <a:p>
            <a:r>
              <a:rPr lang="en-US" dirty="0">
                <a:hlinkClick r:id="rId3"/>
              </a:rPr>
              <a:t>s.root@ieee.org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8642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6-DCI-113_Branded_PPT_Template_B_Final_FullScreen" id="{42F2A728-38A7-F741-8697-F23A46403293}" vid="{291ADA43-C1E7-0449-827C-A2959B3E2C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16-DCI-113_Branded_PPT_Template_B_Final_FullScreen</Template>
  <TotalTime>358</TotalTime>
  <Words>382</Words>
  <Application>Microsoft Office PowerPoint</Application>
  <PresentationFormat>On-screen Show (16:9)</PresentationFormat>
  <Paragraphs>86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LucidaGrande</vt:lpstr>
      <vt:lpstr>Wingdings</vt:lpstr>
      <vt:lpstr>Theme 1</vt:lpstr>
      <vt:lpstr>IEEE MCE | Virtual Events</vt:lpstr>
      <vt:lpstr>Why virtual? </vt:lpstr>
      <vt:lpstr>Virtual event formats</vt:lpstr>
      <vt:lpstr>How we can help?</vt:lpstr>
      <vt:lpstr>Case study – 2019 ChileCon</vt:lpstr>
      <vt:lpstr>Organizer feedback</vt:lpstr>
      <vt:lpstr>Contact Us!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Kurzawa, Liz</cp:lastModifiedBy>
  <cp:revision>51</cp:revision>
  <dcterms:created xsi:type="dcterms:W3CDTF">2016-10-24T19:40:55Z</dcterms:created>
  <dcterms:modified xsi:type="dcterms:W3CDTF">2020-02-13T14:57:33Z</dcterms:modified>
</cp:coreProperties>
</file>