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702" r:id="rId3"/>
    <p:sldMasterId id="2147483703" r:id="rId4"/>
    <p:sldMasterId id="214748370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9" name="Shape 5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" name="Shape 52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" name="Shape 53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1" name="Shape 55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4" name="Shape 56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Shape 5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8" name="Shape 58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Shape 5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9" name="Shape 59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Mention LinkedIn</a:t>
            </a:r>
          </a:p>
        </p:txBody>
      </p:sp>
      <p:sp>
        <p:nvSpPr>
          <p:cNvPr id="612" name="Shape 61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0" name="Shape 62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" name="Shape 48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" name="Shape 497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" name="Shape 50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3" name="Shape 5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5" Type="http://schemas.openxmlformats.org/officeDocument/2006/relationships/image" Target="../media/image21.jpg"/><Relationship Id="rId6" Type="http://schemas.openxmlformats.org/officeDocument/2006/relationships/image" Target="../media/image23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26.jpg"/><Relationship Id="rId4" Type="http://schemas.openxmlformats.org/officeDocument/2006/relationships/image" Target="../media/image28.jpg"/><Relationship Id="rId5" Type="http://schemas.openxmlformats.org/officeDocument/2006/relationships/image" Target="../media/image24.jpg"/><Relationship Id="rId6" Type="http://schemas.openxmlformats.org/officeDocument/2006/relationships/image" Target="../media/image33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32.jpg"/><Relationship Id="rId4" Type="http://schemas.openxmlformats.org/officeDocument/2006/relationships/image" Target="../media/image27.jpg"/><Relationship Id="rId5" Type="http://schemas.openxmlformats.org/officeDocument/2006/relationships/image" Target="../media/image29.jpg"/><Relationship Id="rId6" Type="http://schemas.openxmlformats.org/officeDocument/2006/relationships/image" Target="../media/image3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42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5.jpg"/><Relationship Id="rId4" Type="http://schemas.openxmlformats.org/officeDocument/2006/relationships/image" Target="../media/image03.jpg"/><Relationship Id="rId5" Type="http://schemas.openxmlformats.org/officeDocument/2006/relationships/image" Target="../media/image04.jpg"/><Relationship Id="rId6" Type="http://schemas.openxmlformats.org/officeDocument/2006/relationships/image" Target="../media/image08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1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44.jpg"/><Relationship Id="rId4" Type="http://schemas.openxmlformats.org/officeDocument/2006/relationships/image" Target="../media/image43.jpg"/><Relationship Id="rId5" Type="http://schemas.openxmlformats.org/officeDocument/2006/relationships/image" Target="../media/image51.jpg"/><Relationship Id="rId6" Type="http://schemas.openxmlformats.org/officeDocument/2006/relationships/image" Target="../media/image47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46.jpg"/><Relationship Id="rId4" Type="http://schemas.openxmlformats.org/officeDocument/2006/relationships/image" Target="../media/image45.jpg"/><Relationship Id="rId5" Type="http://schemas.openxmlformats.org/officeDocument/2006/relationships/image" Target="../media/image52.jpg"/><Relationship Id="rId6" Type="http://schemas.openxmlformats.org/officeDocument/2006/relationships/image" Target="../media/image48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49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0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6.jpg"/><Relationship Id="rId4" Type="http://schemas.openxmlformats.org/officeDocument/2006/relationships/image" Target="../media/image07.jpg"/><Relationship Id="rId5" Type="http://schemas.openxmlformats.org/officeDocument/2006/relationships/image" Target="../media/image09.jpg"/><Relationship Id="rId6" Type="http://schemas.openxmlformats.org/officeDocument/2006/relationships/image" Target="../media/image13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11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2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b="0" i="0" sz="24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Head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00" name="Shape 100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, No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ntent 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" type="body"/>
          </p:nvPr>
        </p:nvSpPr>
        <p:spPr>
          <a:xfrm>
            <a:off x="374826" y="1644650"/>
            <a:ext cx="4035424" cy="4367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2" type="body"/>
          </p:nvPr>
        </p:nvSpPr>
        <p:spPr>
          <a:xfrm>
            <a:off x="4738864" y="1636662"/>
            <a:ext cx="3952702" cy="4367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8" name="Shape 108"/>
          <p:cNvSpPr txBox="1"/>
          <p:nvPr>
            <p:ph type="title"/>
          </p:nvPr>
        </p:nvSpPr>
        <p:spPr>
          <a:xfrm>
            <a:off x="365760" y="135132"/>
            <a:ext cx="8325804" cy="1076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mparis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366888" y="1645919"/>
            <a:ext cx="4035246" cy="78982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2" type="body"/>
          </p:nvPr>
        </p:nvSpPr>
        <p:spPr>
          <a:xfrm>
            <a:off x="4703762" y="1645919"/>
            <a:ext cx="3987802" cy="78982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3" type="body"/>
          </p:nvPr>
        </p:nvSpPr>
        <p:spPr>
          <a:xfrm>
            <a:off x="357187" y="2659063"/>
            <a:ext cx="4044950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4" type="body"/>
          </p:nvPr>
        </p:nvSpPr>
        <p:spPr>
          <a:xfrm>
            <a:off x="4703762" y="2659063"/>
            <a:ext cx="3987802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6" name="Shape 116"/>
          <p:cNvSpPr txBox="1"/>
          <p:nvPr>
            <p:ph type="title"/>
          </p:nvPr>
        </p:nvSpPr>
        <p:spPr>
          <a:xfrm>
            <a:off x="365760" y="135132"/>
            <a:ext cx="8325804" cy="1076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18" name="Shape 118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ext, 1 Conten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" type="body"/>
          </p:nvPr>
        </p:nvSpPr>
        <p:spPr>
          <a:xfrm>
            <a:off x="4678537" y="1644650"/>
            <a:ext cx="4035424" cy="4367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1" name="Shape 121"/>
          <p:cNvSpPr txBox="1"/>
          <p:nvPr>
            <p:ph type="title"/>
          </p:nvPr>
        </p:nvSpPr>
        <p:spPr>
          <a:xfrm>
            <a:off x="365760" y="135132"/>
            <a:ext cx="8325804" cy="1076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2" name="Shape 122"/>
          <p:cNvSpPr/>
          <p:nvPr>
            <p:ph idx="2" type="pic"/>
          </p:nvPr>
        </p:nvSpPr>
        <p:spPr>
          <a:xfrm>
            <a:off x="365125" y="1644650"/>
            <a:ext cx="3997325" cy="436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24" name="Shape 124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ext, 2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idx="1" type="body"/>
          </p:nvPr>
        </p:nvSpPr>
        <p:spPr>
          <a:xfrm>
            <a:off x="390702" y="1644650"/>
            <a:ext cx="4035424" cy="43672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7" name="Shape 127"/>
          <p:cNvSpPr txBox="1"/>
          <p:nvPr>
            <p:ph type="title"/>
          </p:nvPr>
        </p:nvSpPr>
        <p:spPr>
          <a:xfrm>
            <a:off x="365760" y="135132"/>
            <a:ext cx="8325804" cy="1076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8" name="Shape 128"/>
          <p:cNvSpPr/>
          <p:nvPr>
            <p:ph idx="2" type="pic"/>
          </p:nvPr>
        </p:nvSpPr>
        <p:spPr>
          <a:xfrm>
            <a:off x="4752975" y="1644650"/>
            <a:ext cx="3938590" cy="2077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9" name="Shape 129"/>
          <p:cNvSpPr/>
          <p:nvPr>
            <p:ph idx="3" type="pic"/>
          </p:nvPr>
        </p:nvSpPr>
        <p:spPr>
          <a:xfrm>
            <a:off x="4752975" y="3945671"/>
            <a:ext cx="3938590" cy="2072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31" name="Shape 131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 Conten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370987" y="1645919"/>
            <a:ext cx="3992697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2" type="body"/>
          </p:nvPr>
        </p:nvSpPr>
        <p:spPr>
          <a:xfrm>
            <a:off x="4760289" y="1645919"/>
            <a:ext cx="393127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3" type="body"/>
          </p:nvPr>
        </p:nvSpPr>
        <p:spPr>
          <a:xfrm>
            <a:off x="348288" y="3920062"/>
            <a:ext cx="3992697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4" type="body"/>
          </p:nvPr>
        </p:nvSpPr>
        <p:spPr>
          <a:xfrm>
            <a:off x="4737592" y="3920062"/>
            <a:ext cx="395397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7" name="Shape 137"/>
          <p:cNvSpPr txBox="1"/>
          <p:nvPr>
            <p:ph type="title"/>
          </p:nvPr>
        </p:nvSpPr>
        <p:spPr>
          <a:xfrm>
            <a:off x="365760" y="135132"/>
            <a:ext cx="8325804" cy="1076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39" name="Shape 139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icture with Ca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1473196" y="5397500"/>
            <a:ext cx="5689600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1770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4999"/>
              <a:buFont typeface="Verdana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3" name="Shape 143"/>
          <p:cNvSpPr/>
          <p:nvPr>
            <p:ph idx="2" type="pic"/>
          </p:nvPr>
        </p:nvSpPr>
        <p:spPr>
          <a:xfrm>
            <a:off x="1473200" y="1670050"/>
            <a:ext cx="5689600" cy="35877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45" name="Shape 145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1588" y="0"/>
            <a:ext cx="9172574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49" name="Shape 149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b="0" i="0" sz="24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,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74680"/>
            <a:ext cx="8229239" cy="11426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239" cy="4967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, Conten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57200" y="274680"/>
            <a:ext cx="8229299" cy="1142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457200" y="1600200"/>
            <a:ext cx="8229299" cy="4967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 Conten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65125" y="134938"/>
            <a:ext cx="8326500" cy="107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65760" y="1645919"/>
            <a:ext cx="83265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69" name="Shape 169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70" name="Shape 170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Universal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588" y="0"/>
            <a:ext cx="91724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76938916.jpg" id="174" name="Shape 174"/>
          <p:cNvPicPr preferRelativeResize="0"/>
          <p:nvPr/>
        </p:nvPicPr>
        <p:blipFill rotWithShape="1">
          <a:blip r:embed="rId3">
            <a:alphaModFix/>
          </a:blip>
          <a:srcRect b="0" l="38356" r="17084" t="18910"/>
          <a:stretch/>
        </p:blipFill>
        <p:spPr>
          <a:xfrm>
            <a:off x="6858000" y="0"/>
            <a:ext cx="22860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0708528.jpg" id="175" name="Shape 175"/>
          <p:cNvPicPr preferRelativeResize="0"/>
          <p:nvPr/>
        </p:nvPicPr>
        <p:blipFill rotWithShape="1">
          <a:blip r:embed="rId4">
            <a:alphaModFix/>
          </a:blip>
          <a:srcRect b="0" l="23891" r="23897" t="0"/>
          <a:stretch/>
        </p:blipFill>
        <p:spPr>
          <a:xfrm>
            <a:off x="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2020635.jpg" id="176" name="Shape 176"/>
          <p:cNvPicPr preferRelativeResize="0"/>
          <p:nvPr/>
        </p:nvPicPr>
        <p:blipFill rotWithShape="1">
          <a:blip r:embed="rId5">
            <a:alphaModFix/>
          </a:blip>
          <a:srcRect b="23045" l="28606" r="33949" t="7475"/>
          <a:stretch/>
        </p:blipFill>
        <p:spPr>
          <a:xfrm>
            <a:off x="2286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58382266.jpg" id="177" name="Shape 177"/>
          <p:cNvPicPr preferRelativeResize="0"/>
          <p:nvPr/>
        </p:nvPicPr>
        <p:blipFill rotWithShape="1">
          <a:blip r:embed="rId6">
            <a:alphaModFix/>
          </a:blip>
          <a:srcRect b="0" l="21448" r="21448" t="0"/>
          <a:stretch/>
        </p:blipFill>
        <p:spPr>
          <a:xfrm>
            <a:off x="4572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>
            <p:ph type="ctrTitle"/>
          </p:nvPr>
        </p:nvSpPr>
        <p:spPr>
          <a:xfrm>
            <a:off x="450912" y="3157835"/>
            <a:ext cx="7909199" cy="76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79" name="Shape 179"/>
          <p:cNvSpPr txBox="1"/>
          <p:nvPr>
            <p:ph idx="1" type="subTitle"/>
          </p:nvPr>
        </p:nvSpPr>
        <p:spPr>
          <a:xfrm>
            <a:off x="450912" y="4165407"/>
            <a:ext cx="7909199" cy="4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Technologis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-1588" y="0"/>
            <a:ext cx="91709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2958161.jpg" id="186" name="Shape 186"/>
          <p:cNvPicPr preferRelativeResize="0"/>
          <p:nvPr/>
        </p:nvPicPr>
        <p:blipFill rotWithShape="1">
          <a:blip r:embed="rId3">
            <a:alphaModFix/>
          </a:blip>
          <a:srcRect b="0" l="10753" r="36531" t="15311"/>
          <a:stretch/>
        </p:blipFill>
        <p:spPr>
          <a:xfrm>
            <a:off x="6870700" y="0"/>
            <a:ext cx="2273399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P2093881.JPG" id="187" name="Shape 187"/>
          <p:cNvPicPr preferRelativeResize="0"/>
          <p:nvPr/>
        </p:nvPicPr>
        <p:blipFill rotWithShape="1">
          <a:blip r:embed="rId4">
            <a:alphaModFix/>
          </a:blip>
          <a:srcRect b="7995" l="12572" r="0" t="19906"/>
          <a:stretch/>
        </p:blipFill>
        <p:spPr>
          <a:xfrm>
            <a:off x="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2412126.jpg" id="188" name="Shape 188"/>
          <p:cNvPicPr preferRelativeResize="0"/>
          <p:nvPr/>
        </p:nvPicPr>
        <p:blipFill rotWithShape="1">
          <a:blip r:embed="rId5">
            <a:alphaModFix/>
          </a:blip>
          <a:srcRect b="0" l="28598" r="16265" t="0"/>
          <a:stretch/>
        </p:blipFill>
        <p:spPr>
          <a:xfrm>
            <a:off x="2284413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43012507.jpg" id="189" name="Shape 189"/>
          <p:cNvPicPr preferRelativeResize="0"/>
          <p:nvPr/>
        </p:nvPicPr>
        <p:blipFill rotWithShape="1">
          <a:blip r:embed="rId6">
            <a:alphaModFix/>
          </a:blip>
          <a:srcRect b="0" l="41123" r="4950" t="0"/>
          <a:stretch/>
        </p:blipFill>
        <p:spPr>
          <a:xfrm>
            <a:off x="4573587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>
            <p:ph type="ctrTitle"/>
          </p:nvPr>
        </p:nvSpPr>
        <p:spPr>
          <a:xfrm>
            <a:off x="450912" y="3157835"/>
            <a:ext cx="7909199" cy="76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1" type="subTitle"/>
          </p:nvPr>
        </p:nvSpPr>
        <p:spPr>
          <a:xfrm>
            <a:off x="450912" y="4165407"/>
            <a:ext cx="7909199" cy="4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People and Tech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588" y="0"/>
            <a:ext cx="91724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77990686.jpg" id="198" name="Shape 198"/>
          <p:cNvPicPr preferRelativeResize="0"/>
          <p:nvPr/>
        </p:nvPicPr>
        <p:blipFill rotWithShape="1">
          <a:blip r:embed="rId3">
            <a:alphaModFix/>
          </a:blip>
          <a:srcRect b="8522" l="2865" r="-9" t="11374"/>
          <a:stretch/>
        </p:blipFill>
        <p:spPr>
          <a:xfrm>
            <a:off x="2286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_000017402661Medium.jpg" id="199" name="Shape 199"/>
          <p:cNvPicPr preferRelativeResize="0"/>
          <p:nvPr/>
        </p:nvPicPr>
        <p:blipFill rotWithShape="1">
          <a:blip r:embed="rId4">
            <a:alphaModFix/>
          </a:blip>
          <a:srcRect b="2955" l="46612" r="6171" t="11118"/>
          <a:stretch/>
        </p:blipFill>
        <p:spPr>
          <a:xfrm>
            <a:off x="6858000" y="0"/>
            <a:ext cx="22860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32048539.jpg" id="200" name="Shape 200"/>
          <p:cNvPicPr preferRelativeResize="0"/>
          <p:nvPr/>
        </p:nvPicPr>
        <p:blipFill rotWithShape="1">
          <a:blip r:embed="rId5">
            <a:alphaModFix/>
          </a:blip>
          <a:srcRect b="4848" l="43049" r="5" t="3492"/>
          <a:stretch/>
        </p:blipFill>
        <p:spPr>
          <a:xfrm>
            <a:off x="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1304505.jpg" id="201" name="Shape 201"/>
          <p:cNvPicPr preferRelativeResize="0"/>
          <p:nvPr/>
        </p:nvPicPr>
        <p:blipFill rotWithShape="1">
          <a:blip r:embed="rId6">
            <a:alphaModFix/>
          </a:blip>
          <a:srcRect b="0" l="4683" r="41416" t="0"/>
          <a:stretch/>
        </p:blipFill>
        <p:spPr>
          <a:xfrm>
            <a:off x="4572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>
            <p:ph type="ctrTitle"/>
          </p:nvPr>
        </p:nvSpPr>
        <p:spPr>
          <a:xfrm>
            <a:off x="450912" y="3157835"/>
            <a:ext cx="7909199" cy="76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1" type="subTitle"/>
          </p:nvPr>
        </p:nvSpPr>
        <p:spPr>
          <a:xfrm>
            <a:off x="450912" y="4165407"/>
            <a:ext cx="7909199" cy="4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4" name="Shape 204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Aspiration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0" y="0"/>
            <a:ext cx="91709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-rgb.jpg" id="210" name="Shape 210"/>
          <p:cNvPicPr preferRelativeResize="0"/>
          <p:nvPr/>
        </p:nvPicPr>
        <p:blipFill rotWithShape="1">
          <a:blip r:embed="rId3">
            <a:alphaModFix/>
          </a:blip>
          <a:srcRect b="24686" l="0" r="0" t="43526"/>
          <a:stretch/>
        </p:blipFill>
        <p:spPr>
          <a:xfrm>
            <a:off x="0" y="0"/>
            <a:ext cx="91440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>
            <p:ph type="ctrTitle"/>
          </p:nvPr>
        </p:nvSpPr>
        <p:spPr>
          <a:xfrm>
            <a:off x="450912" y="3157835"/>
            <a:ext cx="7909199" cy="76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" type="subTitle"/>
          </p:nvPr>
        </p:nvSpPr>
        <p:spPr>
          <a:xfrm>
            <a:off x="450912" y="4165407"/>
            <a:ext cx="7909199" cy="4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13" name="Shape 213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14" name="Shape 214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Custom 4 Images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-11112" y="0"/>
            <a:ext cx="91724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74299" cy="31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/>
          <p:nvPr>
            <p:ph idx="2" type="pic"/>
          </p:nvPr>
        </p:nvSpPr>
        <p:spPr>
          <a:xfrm>
            <a:off x="0" y="0"/>
            <a:ext cx="22719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0" name="Shape 220"/>
          <p:cNvSpPr/>
          <p:nvPr>
            <p:ph idx="3" type="pic"/>
          </p:nvPr>
        </p:nvSpPr>
        <p:spPr>
          <a:xfrm>
            <a:off x="2285999" y="0"/>
            <a:ext cx="22719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1" name="Shape 221"/>
          <p:cNvSpPr/>
          <p:nvPr>
            <p:ph idx="4" type="pic"/>
          </p:nvPr>
        </p:nvSpPr>
        <p:spPr>
          <a:xfrm>
            <a:off x="4571998" y="0"/>
            <a:ext cx="22719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2" name="Shape 222"/>
          <p:cNvSpPr/>
          <p:nvPr>
            <p:ph idx="5" type="pic"/>
          </p:nvPr>
        </p:nvSpPr>
        <p:spPr>
          <a:xfrm>
            <a:off x="6857999" y="0"/>
            <a:ext cx="2315699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3" name="Shape 223"/>
          <p:cNvSpPr txBox="1"/>
          <p:nvPr>
            <p:ph type="ctrTitle"/>
          </p:nvPr>
        </p:nvSpPr>
        <p:spPr>
          <a:xfrm>
            <a:off x="450912" y="3157835"/>
            <a:ext cx="7909199" cy="76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4" name="Shape 224"/>
          <p:cNvSpPr txBox="1"/>
          <p:nvPr>
            <p:ph idx="1" type="subTitle"/>
          </p:nvPr>
        </p:nvSpPr>
        <p:spPr>
          <a:xfrm>
            <a:off x="450912" y="4165407"/>
            <a:ext cx="7909199" cy="4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6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6" name="Shape 226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7" name="Shape 227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Custom 1 Image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1588" y="0"/>
            <a:ext cx="91724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0" name="Shape 2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/>
          <p:nvPr>
            <p:ph idx="2" type="pic"/>
          </p:nvPr>
        </p:nvSpPr>
        <p:spPr>
          <a:xfrm>
            <a:off x="0" y="0"/>
            <a:ext cx="91440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2" name="Shape 232"/>
          <p:cNvSpPr txBox="1"/>
          <p:nvPr>
            <p:ph type="ctrTitle"/>
          </p:nvPr>
        </p:nvSpPr>
        <p:spPr>
          <a:xfrm>
            <a:off x="450912" y="3157835"/>
            <a:ext cx="7909199" cy="76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3" name="Shape 233"/>
          <p:cNvSpPr txBox="1"/>
          <p:nvPr>
            <p:ph idx="1" type="subTitle"/>
          </p:nvPr>
        </p:nvSpPr>
        <p:spPr>
          <a:xfrm>
            <a:off x="450912" y="4165407"/>
            <a:ext cx="7909199" cy="429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4" name="Shape 234"/>
          <p:cNvSpPr txBox="1"/>
          <p:nvPr>
            <p:ph idx="3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5" name="Shape 235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36" name="Shape 236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Header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9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40" name="Shape 240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41" name="Shape 241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, No Conten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type="title"/>
          </p:nvPr>
        </p:nvSpPr>
        <p:spPr>
          <a:xfrm>
            <a:off x="365125" y="134938"/>
            <a:ext cx="8326500" cy="107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44" name="Shape 244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45" name="Shape 245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65760" y="1645919"/>
            <a:ext cx="8326437" cy="43891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ntent 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idx="1" type="body"/>
          </p:nvPr>
        </p:nvSpPr>
        <p:spPr>
          <a:xfrm>
            <a:off x="374826" y="1644650"/>
            <a:ext cx="40353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48" name="Shape 248"/>
          <p:cNvSpPr txBox="1"/>
          <p:nvPr>
            <p:ph idx="2" type="body"/>
          </p:nvPr>
        </p:nvSpPr>
        <p:spPr>
          <a:xfrm>
            <a:off x="4738864" y="1636662"/>
            <a:ext cx="39528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49" name="Shape 249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0" name="Shape 250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51" name="Shape 251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mparison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" type="body"/>
          </p:nvPr>
        </p:nvSpPr>
        <p:spPr>
          <a:xfrm>
            <a:off x="366888" y="1645919"/>
            <a:ext cx="40353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4" name="Shape 254"/>
          <p:cNvSpPr txBox="1"/>
          <p:nvPr>
            <p:ph idx="2" type="body"/>
          </p:nvPr>
        </p:nvSpPr>
        <p:spPr>
          <a:xfrm>
            <a:off x="4703762" y="1645919"/>
            <a:ext cx="39879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5" name="Shape 255"/>
          <p:cNvSpPr txBox="1"/>
          <p:nvPr>
            <p:ph idx="3" type="body"/>
          </p:nvPr>
        </p:nvSpPr>
        <p:spPr>
          <a:xfrm>
            <a:off x="357187" y="2659063"/>
            <a:ext cx="4044899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6" name="Shape 256"/>
          <p:cNvSpPr txBox="1"/>
          <p:nvPr>
            <p:ph idx="4" type="body"/>
          </p:nvPr>
        </p:nvSpPr>
        <p:spPr>
          <a:xfrm>
            <a:off x="4703762" y="2659063"/>
            <a:ext cx="3987900" cy="335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7" name="Shape 257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58" name="Shape 258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59" name="Shape 259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ext, 1 Content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4678537" y="1644650"/>
            <a:ext cx="40353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62" name="Shape 262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63" name="Shape 263"/>
          <p:cNvSpPr/>
          <p:nvPr>
            <p:ph idx="2" type="pic"/>
          </p:nvPr>
        </p:nvSpPr>
        <p:spPr>
          <a:xfrm>
            <a:off x="365125" y="1644650"/>
            <a:ext cx="3997199" cy="43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64" name="Shape 264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65" name="Shape 265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ext, 2 Conten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1" type="body"/>
          </p:nvPr>
        </p:nvSpPr>
        <p:spPr>
          <a:xfrm>
            <a:off x="390702" y="1644650"/>
            <a:ext cx="40353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68" name="Shape 268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69" name="Shape 269"/>
          <p:cNvSpPr/>
          <p:nvPr>
            <p:ph idx="2" type="pic"/>
          </p:nvPr>
        </p:nvSpPr>
        <p:spPr>
          <a:xfrm>
            <a:off x="4752975" y="1644650"/>
            <a:ext cx="3938699" cy="2077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0" name="Shape 270"/>
          <p:cNvSpPr/>
          <p:nvPr>
            <p:ph idx="3" type="pic"/>
          </p:nvPr>
        </p:nvSpPr>
        <p:spPr>
          <a:xfrm>
            <a:off x="4752975" y="3945671"/>
            <a:ext cx="3938699" cy="20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1" name="Shape 271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72" name="Shape 272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 Conten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370987" y="1645919"/>
            <a:ext cx="399269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5" name="Shape 275"/>
          <p:cNvSpPr txBox="1"/>
          <p:nvPr>
            <p:ph idx="2" type="body"/>
          </p:nvPr>
        </p:nvSpPr>
        <p:spPr>
          <a:xfrm>
            <a:off x="4760289" y="1645919"/>
            <a:ext cx="39312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6" name="Shape 276"/>
          <p:cNvSpPr txBox="1"/>
          <p:nvPr>
            <p:ph idx="3" type="body"/>
          </p:nvPr>
        </p:nvSpPr>
        <p:spPr>
          <a:xfrm>
            <a:off x="348288" y="3920062"/>
            <a:ext cx="399269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7" name="Shape 277"/>
          <p:cNvSpPr txBox="1"/>
          <p:nvPr>
            <p:ph idx="4" type="body"/>
          </p:nvPr>
        </p:nvSpPr>
        <p:spPr>
          <a:xfrm>
            <a:off x="4737592" y="3920062"/>
            <a:ext cx="395399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8" name="Shape 278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80" name="Shape 280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icture with Caption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365125" y="134938"/>
            <a:ext cx="8326500" cy="107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1473196" y="5397500"/>
            <a:ext cx="5689499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1770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4999"/>
              <a:buFont typeface="Verdana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4" name="Shape 284"/>
          <p:cNvSpPr/>
          <p:nvPr>
            <p:ph idx="2" type="pic"/>
          </p:nvPr>
        </p:nvSpPr>
        <p:spPr>
          <a:xfrm>
            <a:off x="1473200" y="1670050"/>
            <a:ext cx="5689499" cy="3587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85" name="Shape 285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86" name="Shape 286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1588" y="0"/>
            <a:ext cx="9172499" cy="59150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Shape 289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90" name="Shape 290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0" name="Shape 30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b="0" i="0" sz="24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1" name="Shape 301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2" name="Shape 30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3" name="Shape 303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, Conten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457200" y="274680"/>
            <a:ext cx="82293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457200" y="1600200"/>
            <a:ext cx="8229300" cy="49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 Conten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365760" y="1645919"/>
            <a:ext cx="83265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10" name="Shape 310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311" name="Shape 311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Universa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1588" y="0"/>
            <a:ext cx="9172574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" name="Shape 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76938916.jpg" id="33" name="Shape 33"/>
          <p:cNvPicPr preferRelativeResize="0"/>
          <p:nvPr/>
        </p:nvPicPr>
        <p:blipFill rotWithShape="1">
          <a:blip r:embed="rId3">
            <a:alphaModFix/>
          </a:blip>
          <a:srcRect b="0" l="38359" r="17080" t="18908"/>
          <a:stretch/>
        </p:blipFill>
        <p:spPr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0708528.jpg" id="34" name="Shape 34"/>
          <p:cNvPicPr preferRelativeResize="0"/>
          <p:nvPr/>
        </p:nvPicPr>
        <p:blipFill rotWithShape="1">
          <a:blip r:embed="rId4">
            <a:alphaModFix/>
          </a:blip>
          <a:srcRect b="0" l="23894" r="23894" t="0"/>
          <a:stretch/>
        </p:blipFill>
        <p:spPr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2020635.jpg" id="35" name="Shape 35"/>
          <p:cNvPicPr preferRelativeResize="0"/>
          <p:nvPr/>
        </p:nvPicPr>
        <p:blipFill rotWithShape="1">
          <a:blip r:embed="rId5">
            <a:alphaModFix/>
          </a:blip>
          <a:srcRect b="23048" l="28606" r="33949" t="7475"/>
          <a:stretch/>
        </p:blipFill>
        <p:spPr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58382266.jpg" id="36" name="Shape 36"/>
          <p:cNvPicPr preferRelativeResize="0"/>
          <p:nvPr/>
        </p:nvPicPr>
        <p:blipFill rotWithShape="1">
          <a:blip r:embed="rId6">
            <a:alphaModFix/>
          </a:blip>
          <a:srcRect b="0" l="21448" r="21447" t="0"/>
          <a:stretch/>
        </p:blipFill>
        <p:spPr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type="ctrTitle"/>
          </p:nvPr>
        </p:nvSpPr>
        <p:spPr>
          <a:xfrm>
            <a:off x="450912" y="3157835"/>
            <a:ext cx="7909315" cy="765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450912" y="4165407"/>
            <a:ext cx="7909315" cy="4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42206" y="4887455"/>
            <a:ext cx="7918021" cy="37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Universal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1587" y="0"/>
            <a:ext cx="91725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76938916.jpg" id="315" name="Shape 315"/>
          <p:cNvPicPr preferRelativeResize="0"/>
          <p:nvPr/>
        </p:nvPicPr>
        <p:blipFill rotWithShape="1">
          <a:blip r:embed="rId3">
            <a:alphaModFix/>
          </a:blip>
          <a:srcRect b="0" l="38356" r="17084" t="18910"/>
          <a:stretch/>
        </p:blipFill>
        <p:spPr>
          <a:xfrm>
            <a:off x="6858000" y="0"/>
            <a:ext cx="22860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0708528.jpg" id="316" name="Shape 316"/>
          <p:cNvPicPr preferRelativeResize="0"/>
          <p:nvPr/>
        </p:nvPicPr>
        <p:blipFill rotWithShape="1">
          <a:blip r:embed="rId4">
            <a:alphaModFix/>
          </a:blip>
          <a:srcRect b="0" l="23891" r="23897" t="0"/>
          <a:stretch/>
        </p:blipFill>
        <p:spPr>
          <a:xfrm>
            <a:off x="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2020635.jpg" id="317" name="Shape 317"/>
          <p:cNvPicPr preferRelativeResize="0"/>
          <p:nvPr/>
        </p:nvPicPr>
        <p:blipFill rotWithShape="1">
          <a:blip r:embed="rId5">
            <a:alphaModFix/>
          </a:blip>
          <a:srcRect b="23045" l="28606" r="33949" t="7475"/>
          <a:stretch/>
        </p:blipFill>
        <p:spPr>
          <a:xfrm>
            <a:off x="2286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58382266.jpg" id="318" name="Shape 318"/>
          <p:cNvPicPr preferRelativeResize="0"/>
          <p:nvPr/>
        </p:nvPicPr>
        <p:blipFill rotWithShape="1">
          <a:blip r:embed="rId6">
            <a:alphaModFix/>
          </a:blip>
          <a:srcRect b="0" l="21448" r="21448" t="0"/>
          <a:stretch/>
        </p:blipFill>
        <p:spPr>
          <a:xfrm>
            <a:off x="4572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>
            <p:ph type="ctrTitle"/>
          </p:nvPr>
        </p:nvSpPr>
        <p:spPr>
          <a:xfrm>
            <a:off x="450912" y="3157835"/>
            <a:ext cx="79092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0" name="Shape 320"/>
          <p:cNvSpPr txBox="1"/>
          <p:nvPr>
            <p:ph idx="1" type="subTitle"/>
          </p:nvPr>
        </p:nvSpPr>
        <p:spPr>
          <a:xfrm>
            <a:off x="450912" y="4165407"/>
            <a:ext cx="7909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1" name="Shape 321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Technologis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-1587" y="0"/>
            <a:ext cx="91710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2958161.jpg" id="327" name="Shape 327"/>
          <p:cNvPicPr preferRelativeResize="0"/>
          <p:nvPr/>
        </p:nvPicPr>
        <p:blipFill rotWithShape="1">
          <a:blip r:embed="rId3">
            <a:alphaModFix/>
          </a:blip>
          <a:srcRect b="0" l="10753" r="36531" t="15311"/>
          <a:stretch/>
        </p:blipFill>
        <p:spPr>
          <a:xfrm>
            <a:off x="6870700" y="0"/>
            <a:ext cx="22734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P2093881.JPG" id="328" name="Shape 328"/>
          <p:cNvPicPr preferRelativeResize="0"/>
          <p:nvPr/>
        </p:nvPicPr>
        <p:blipFill rotWithShape="1">
          <a:blip r:embed="rId4">
            <a:alphaModFix/>
          </a:blip>
          <a:srcRect b="7995" l="12572" r="0" t="19906"/>
          <a:stretch/>
        </p:blipFill>
        <p:spPr>
          <a:xfrm>
            <a:off x="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2412126.jpg" id="329" name="Shape 329"/>
          <p:cNvPicPr preferRelativeResize="0"/>
          <p:nvPr/>
        </p:nvPicPr>
        <p:blipFill rotWithShape="1">
          <a:blip r:embed="rId5">
            <a:alphaModFix/>
          </a:blip>
          <a:srcRect b="0" l="28598" r="16265" t="0"/>
          <a:stretch/>
        </p:blipFill>
        <p:spPr>
          <a:xfrm>
            <a:off x="2284413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43012507.jpg" id="330" name="Shape 330"/>
          <p:cNvPicPr preferRelativeResize="0"/>
          <p:nvPr/>
        </p:nvPicPr>
        <p:blipFill rotWithShape="1">
          <a:blip r:embed="rId6">
            <a:alphaModFix/>
          </a:blip>
          <a:srcRect b="0" l="41123" r="4950" t="0"/>
          <a:stretch/>
        </p:blipFill>
        <p:spPr>
          <a:xfrm>
            <a:off x="4573587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>
            <p:ph type="ctrTitle"/>
          </p:nvPr>
        </p:nvSpPr>
        <p:spPr>
          <a:xfrm>
            <a:off x="450912" y="3157835"/>
            <a:ext cx="79092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32" name="Shape 332"/>
          <p:cNvSpPr txBox="1"/>
          <p:nvPr>
            <p:ph idx="1" type="subTitle"/>
          </p:nvPr>
        </p:nvSpPr>
        <p:spPr>
          <a:xfrm>
            <a:off x="450912" y="4165407"/>
            <a:ext cx="7909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33" name="Shape 333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34" name="Shape 334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35" name="Shape 335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People and Tech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1587" y="0"/>
            <a:ext cx="91725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77990686.jpg" id="339" name="Shape 339"/>
          <p:cNvPicPr preferRelativeResize="0"/>
          <p:nvPr/>
        </p:nvPicPr>
        <p:blipFill rotWithShape="1">
          <a:blip r:embed="rId3">
            <a:alphaModFix/>
          </a:blip>
          <a:srcRect b="8522" l="2865" r="-9" t="11374"/>
          <a:stretch/>
        </p:blipFill>
        <p:spPr>
          <a:xfrm>
            <a:off x="2286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_000017402661Medium.jpg" id="340" name="Shape 340"/>
          <p:cNvPicPr preferRelativeResize="0"/>
          <p:nvPr/>
        </p:nvPicPr>
        <p:blipFill rotWithShape="1">
          <a:blip r:embed="rId4">
            <a:alphaModFix/>
          </a:blip>
          <a:srcRect b="2955" l="46612" r="6171" t="11118"/>
          <a:stretch/>
        </p:blipFill>
        <p:spPr>
          <a:xfrm>
            <a:off x="6858000" y="0"/>
            <a:ext cx="22860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32048539.jpg" id="341" name="Shape 341"/>
          <p:cNvPicPr preferRelativeResize="0"/>
          <p:nvPr/>
        </p:nvPicPr>
        <p:blipFill rotWithShape="1">
          <a:blip r:embed="rId5">
            <a:alphaModFix/>
          </a:blip>
          <a:srcRect b="4848" l="43049" r="5" t="3492"/>
          <a:stretch/>
        </p:blipFill>
        <p:spPr>
          <a:xfrm>
            <a:off x="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1304505.jpg" id="342" name="Shape 342"/>
          <p:cNvPicPr preferRelativeResize="0"/>
          <p:nvPr/>
        </p:nvPicPr>
        <p:blipFill rotWithShape="1">
          <a:blip r:embed="rId6">
            <a:alphaModFix/>
          </a:blip>
          <a:srcRect b="0" l="4683" r="41416" t="0"/>
          <a:stretch/>
        </p:blipFill>
        <p:spPr>
          <a:xfrm>
            <a:off x="4572000" y="0"/>
            <a:ext cx="22716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>
            <p:ph type="ctrTitle"/>
          </p:nvPr>
        </p:nvSpPr>
        <p:spPr>
          <a:xfrm>
            <a:off x="450912" y="3157835"/>
            <a:ext cx="79092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4" name="Shape 344"/>
          <p:cNvSpPr txBox="1"/>
          <p:nvPr>
            <p:ph idx="1" type="subTitle"/>
          </p:nvPr>
        </p:nvSpPr>
        <p:spPr>
          <a:xfrm>
            <a:off x="450912" y="4165407"/>
            <a:ext cx="7909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5" name="Shape 345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6" name="Shape 346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7" name="Shape 347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Aspiration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/>
        </p:nvSpPr>
        <p:spPr>
          <a:xfrm>
            <a:off x="0" y="0"/>
            <a:ext cx="91710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-rgb.jpg" id="351" name="Shape 351"/>
          <p:cNvPicPr preferRelativeResize="0"/>
          <p:nvPr/>
        </p:nvPicPr>
        <p:blipFill rotWithShape="1">
          <a:blip r:embed="rId3">
            <a:alphaModFix/>
          </a:blip>
          <a:srcRect b="24686" l="0" r="0" t="43526"/>
          <a:stretch/>
        </p:blipFill>
        <p:spPr>
          <a:xfrm>
            <a:off x="0" y="0"/>
            <a:ext cx="9144000" cy="2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>
            <p:ph type="ctrTitle"/>
          </p:nvPr>
        </p:nvSpPr>
        <p:spPr>
          <a:xfrm>
            <a:off x="450912" y="3157835"/>
            <a:ext cx="79092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53" name="Shape 353"/>
          <p:cNvSpPr txBox="1"/>
          <p:nvPr>
            <p:ph idx="1" type="subTitle"/>
          </p:nvPr>
        </p:nvSpPr>
        <p:spPr>
          <a:xfrm>
            <a:off x="450912" y="4165407"/>
            <a:ext cx="7909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54" name="Shape 354"/>
          <p:cNvSpPr txBox="1"/>
          <p:nvPr>
            <p:ph idx="2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55" name="Shape 355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56" name="Shape 356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Custom 4 Images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-11112" y="0"/>
            <a:ext cx="91725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9" name="Shape 3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74300" cy="31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/>
          <p:nvPr>
            <p:ph idx="2" type="pic"/>
          </p:nvPr>
        </p:nvSpPr>
        <p:spPr>
          <a:xfrm>
            <a:off x="-1" y="0"/>
            <a:ext cx="22719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1" name="Shape 361"/>
          <p:cNvSpPr/>
          <p:nvPr>
            <p:ph idx="3" type="pic"/>
          </p:nvPr>
        </p:nvSpPr>
        <p:spPr>
          <a:xfrm>
            <a:off x="2285999" y="0"/>
            <a:ext cx="22719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2" name="Shape 362"/>
          <p:cNvSpPr/>
          <p:nvPr>
            <p:ph idx="4" type="pic"/>
          </p:nvPr>
        </p:nvSpPr>
        <p:spPr>
          <a:xfrm>
            <a:off x="4571998" y="0"/>
            <a:ext cx="22719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3" name="Shape 363"/>
          <p:cNvSpPr/>
          <p:nvPr>
            <p:ph idx="5" type="pic"/>
          </p:nvPr>
        </p:nvSpPr>
        <p:spPr>
          <a:xfrm>
            <a:off x="6857999" y="0"/>
            <a:ext cx="23157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4" name="Shape 364"/>
          <p:cNvSpPr txBox="1"/>
          <p:nvPr>
            <p:ph type="ctrTitle"/>
          </p:nvPr>
        </p:nvSpPr>
        <p:spPr>
          <a:xfrm>
            <a:off x="450912" y="3157835"/>
            <a:ext cx="79092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5" name="Shape 365"/>
          <p:cNvSpPr txBox="1"/>
          <p:nvPr>
            <p:ph idx="1" type="subTitle"/>
          </p:nvPr>
        </p:nvSpPr>
        <p:spPr>
          <a:xfrm>
            <a:off x="450912" y="4165407"/>
            <a:ext cx="7909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6" name="Shape 366"/>
          <p:cNvSpPr txBox="1"/>
          <p:nvPr>
            <p:ph idx="6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7" name="Shape 367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68" name="Shape 368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Custom 1 Image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1587" y="0"/>
            <a:ext cx="91725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>
            <p:ph idx="2" type="pic"/>
          </p:nvPr>
        </p:nvSpPr>
        <p:spPr>
          <a:xfrm>
            <a:off x="-1" y="0"/>
            <a:ext cx="91440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73" name="Shape 373"/>
          <p:cNvSpPr txBox="1"/>
          <p:nvPr>
            <p:ph type="ctrTitle"/>
          </p:nvPr>
        </p:nvSpPr>
        <p:spPr>
          <a:xfrm>
            <a:off x="450912" y="3157835"/>
            <a:ext cx="79092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74" name="Shape 374"/>
          <p:cNvSpPr txBox="1"/>
          <p:nvPr>
            <p:ph idx="1" type="subTitle"/>
          </p:nvPr>
        </p:nvSpPr>
        <p:spPr>
          <a:xfrm>
            <a:off x="450912" y="4165407"/>
            <a:ext cx="7909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75" name="Shape 375"/>
          <p:cNvSpPr txBox="1"/>
          <p:nvPr>
            <p:ph idx="3" type="body"/>
          </p:nvPr>
        </p:nvSpPr>
        <p:spPr>
          <a:xfrm>
            <a:off x="442206" y="4887455"/>
            <a:ext cx="7917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76" name="Shape 376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77" name="Shape 377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Header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9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 txBox="1"/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382" name="Shape 382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, No Conten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85" name="Shape 385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386" name="Shape 386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Content 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idx="1" type="body"/>
          </p:nvPr>
        </p:nvSpPr>
        <p:spPr>
          <a:xfrm>
            <a:off x="374826" y="1644650"/>
            <a:ext cx="40353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89" name="Shape 389"/>
          <p:cNvSpPr txBox="1"/>
          <p:nvPr>
            <p:ph idx="2" type="body"/>
          </p:nvPr>
        </p:nvSpPr>
        <p:spPr>
          <a:xfrm>
            <a:off x="4738864" y="1636662"/>
            <a:ext cx="39528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0" name="Shape 390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1" name="Shape 391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392" name="Shape 392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omparison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idx="1" type="body"/>
          </p:nvPr>
        </p:nvSpPr>
        <p:spPr>
          <a:xfrm>
            <a:off x="366888" y="1645919"/>
            <a:ext cx="40353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5" name="Shape 395"/>
          <p:cNvSpPr txBox="1"/>
          <p:nvPr>
            <p:ph idx="2" type="body"/>
          </p:nvPr>
        </p:nvSpPr>
        <p:spPr>
          <a:xfrm>
            <a:off x="4703762" y="1645919"/>
            <a:ext cx="3987899" cy="7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Merriweather Sans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6" name="Shape 396"/>
          <p:cNvSpPr txBox="1"/>
          <p:nvPr>
            <p:ph idx="3" type="body"/>
          </p:nvPr>
        </p:nvSpPr>
        <p:spPr>
          <a:xfrm>
            <a:off x="357187" y="2659063"/>
            <a:ext cx="40449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7" name="Shape 397"/>
          <p:cNvSpPr txBox="1"/>
          <p:nvPr>
            <p:ph idx="4" type="body"/>
          </p:nvPr>
        </p:nvSpPr>
        <p:spPr>
          <a:xfrm>
            <a:off x="4703762" y="2659063"/>
            <a:ext cx="3987899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8" name="Shape 398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9" name="Shape 399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400" name="Shape 400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Technologis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2958161.jpg" id="45" name="Shape 45"/>
          <p:cNvPicPr preferRelativeResize="0"/>
          <p:nvPr/>
        </p:nvPicPr>
        <p:blipFill rotWithShape="1">
          <a:blip r:embed="rId3">
            <a:alphaModFix/>
          </a:blip>
          <a:srcRect b="0" l="10754" r="36530" t="15311"/>
          <a:stretch/>
        </p:blipFill>
        <p:spPr>
          <a:xfrm>
            <a:off x="6870700" y="0"/>
            <a:ext cx="2273299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P2093881.JPG" id="46" name="Shape 46"/>
          <p:cNvPicPr preferRelativeResize="0"/>
          <p:nvPr/>
        </p:nvPicPr>
        <p:blipFill rotWithShape="1">
          <a:blip r:embed="rId4">
            <a:alphaModFix/>
          </a:blip>
          <a:srcRect b="7996" l="12569" r="0" t="19907"/>
          <a:stretch/>
        </p:blipFill>
        <p:spPr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2412126.jpg" id="47" name="Shape 47"/>
          <p:cNvPicPr preferRelativeResize="0"/>
          <p:nvPr/>
        </p:nvPicPr>
        <p:blipFill rotWithShape="1">
          <a:blip r:embed="rId5">
            <a:alphaModFix/>
          </a:blip>
          <a:srcRect b="0" l="28595" r="16269" t="0"/>
          <a:stretch/>
        </p:blipFill>
        <p:spPr>
          <a:xfrm>
            <a:off x="2284413" y="0"/>
            <a:ext cx="2271711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43012507.jpg" id="48" name="Shape 48"/>
          <p:cNvPicPr preferRelativeResize="0"/>
          <p:nvPr/>
        </p:nvPicPr>
        <p:blipFill rotWithShape="1">
          <a:blip r:embed="rId6">
            <a:alphaModFix/>
          </a:blip>
          <a:srcRect b="0" l="41125" r="4949" t="0"/>
          <a:stretch/>
        </p:blipFill>
        <p:spPr>
          <a:xfrm>
            <a:off x="4573587" y="0"/>
            <a:ext cx="2271711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>
            <p:ph type="ctrTitle"/>
          </p:nvPr>
        </p:nvSpPr>
        <p:spPr>
          <a:xfrm>
            <a:off x="450912" y="3157835"/>
            <a:ext cx="7909315" cy="765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subTitle"/>
          </p:nvPr>
        </p:nvSpPr>
        <p:spPr>
          <a:xfrm>
            <a:off x="450912" y="4165407"/>
            <a:ext cx="7909315" cy="4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2" type="body"/>
          </p:nvPr>
        </p:nvSpPr>
        <p:spPr>
          <a:xfrm>
            <a:off x="442206" y="4887455"/>
            <a:ext cx="7918021" cy="37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ext, 1 Conten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idx="1" type="body"/>
          </p:nvPr>
        </p:nvSpPr>
        <p:spPr>
          <a:xfrm>
            <a:off x="4678537" y="1644650"/>
            <a:ext cx="40353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3" name="Shape 403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4" name="Shape 404"/>
          <p:cNvSpPr/>
          <p:nvPr>
            <p:ph idx="2" type="pic"/>
          </p:nvPr>
        </p:nvSpPr>
        <p:spPr>
          <a:xfrm>
            <a:off x="365125" y="1644650"/>
            <a:ext cx="39972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5" name="Shape 405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406" name="Shape 406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ext, 2 Content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idx="1" type="body"/>
          </p:nvPr>
        </p:nvSpPr>
        <p:spPr>
          <a:xfrm>
            <a:off x="390702" y="1644650"/>
            <a:ext cx="4035300" cy="4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9" name="Shape 409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0" name="Shape 410"/>
          <p:cNvSpPr/>
          <p:nvPr>
            <p:ph idx="2" type="pic"/>
          </p:nvPr>
        </p:nvSpPr>
        <p:spPr>
          <a:xfrm>
            <a:off x="4752975" y="1644650"/>
            <a:ext cx="3938700" cy="20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1" name="Shape 411"/>
          <p:cNvSpPr/>
          <p:nvPr>
            <p:ph idx="3" type="pic"/>
          </p:nvPr>
        </p:nvSpPr>
        <p:spPr>
          <a:xfrm>
            <a:off x="4752975" y="3945671"/>
            <a:ext cx="3938700" cy="207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20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2" name="Shape 412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413" name="Shape 413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 Conten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idx="1" type="body"/>
          </p:nvPr>
        </p:nvSpPr>
        <p:spPr>
          <a:xfrm>
            <a:off x="370987" y="1645919"/>
            <a:ext cx="3992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6" name="Shape 416"/>
          <p:cNvSpPr txBox="1"/>
          <p:nvPr>
            <p:ph idx="2" type="body"/>
          </p:nvPr>
        </p:nvSpPr>
        <p:spPr>
          <a:xfrm>
            <a:off x="4760289" y="1645919"/>
            <a:ext cx="39312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7" name="Shape 417"/>
          <p:cNvSpPr txBox="1"/>
          <p:nvPr>
            <p:ph idx="3" type="body"/>
          </p:nvPr>
        </p:nvSpPr>
        <p:spPr>
          <a:xfrm>
            <a:off x="348288" y="3920062"/>
            <a:ext cx="3992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8" name="Shape 418"/>
          <p:cNvSpPr txBox="1"/>
          <p:nvPr>
            <p:ph idx="4" type="body"/>
          </p:nvPr>
        </p:nvSpPr>
        <p:spPr>
          <a:xfrm>
            <a:off x="4737592" y="3920062"/>
            <a:ext cx="3954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5570" lvl="0" marL="274320" marR="0" rtl="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Verdana"/>
              <a:buChar char="•"/>
              <a:defRPr b="0" i="0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78740" lvl="1" marL="548640" marR="0" rtl="0" algn="l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–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660" lvl="2" marL="822960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6360" lvl="3" marL="105156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1439" lvl="4" marL="1234440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9" name="Shape 419"/>
          <p:cNvSpPr txBox="1"/>
          <p:nvPr>
            <p:ph type="title"/>
          </p:nvPr>
        </p:nvSpPr>
        <p:spPr>
          <a:xfrm>
            <a:off x="365760" y="135132"/>
            <a:ext cx="8325900" cy="10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0" name="Shape 420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421" name="Shape 421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icture with Caption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1473196" y="5397500"/>
            <a:ext cx="56895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1770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4999"/>
              <a:buFont typeface="Verdana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5" name="Shape 425"/>
          <p:cNvSpPr/>
          <p:nvPr>
            <p:ph idx="2" type="pic"/>
          </p:nvPr>
        </p:nvSpPr>
        <p:spPr>
          <a:xfrm>
            <a:off x="1473200" y="1670050"/>
            <a:ext cx="5689500" cy="35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6" name="Shape 426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427" name="Shape 427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1587" y="0"/>
            <a:ext cx="9172500" cy="59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0" name="Shape 430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431" name="Shape 431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People and Tech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588" y="0"/>
            <a:ext cx="9172574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77990686.jpg" id="57" name="Shape 57"/>
          <p:cNvPicPr preferRelativeResize="0"/>
          <p:nvPr/>
        </p:nvPicPr>
        <p:blipFill rotWithShape="1">
          <a:blip r:embed="rId3">
            <a:alphaModFix/>
          </a:blip>
          <a:srcRect b="8518" l="2860" r="-1" t="11378"/>
          <a:stretch/>
        </p:blipFill>
        <p:spPr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tock_000017402661Medium.jpg" id="58" name="Shape 58"/>
          <p:cNvPicPr preferRelativeResize="0"/>
          <p:nvPr/>
        </p:nvPicPr>
        <p:blipFill rotWithShape="1">
          <a:blip r:embed="rId4">
            <a:alphaModFix/>
          </a:blip>
          <a:srcRect b="2959" l="46613" r="6171" t="11117"/>
          <a:stretch/>
        </p:blipFill>
        <p:spPr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32048539.jpg" id="59" name="Shape 59"/>
          <p:cNvPicPr preferRelativeResize="0"/>
          <p:nvPr/>
        </p:nvPicPr>
        <p:blipFill rotWithShape="1">
          <a:blip r:embed="rId5">
            <a:alphaModFix/>
          </a:blip>
          <a:srcRect b="4852" l="43053" r="1" t="3491"/>
          <a:stretch/>
        </p:blipFill>
        <p:spPr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utterstock_11304505.jpg" id="60" name="Shape 60"/>
          <p:cNvPicPr preferRelativeResize="0"/>
          <p:nvPr/>
        </p:nvPicPr>
        <p:blipFill rotWithShape="1">
          <a:blip r:embed="rId6">
            <a:alphaModFix/>
          </a:blip>
          <a:srcRect b="0" l="4686" r="41414" t="0"/>
          <a:stretch/>
        </p:blipFill>
        <p:spPr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type="ctrTitle"/>
          </p:nvPr>
        </p:nvSpPr>
        <p:spPr>
          <a:xfrm>
            <a:off x="450912" y="3157835"/>
            <a:ext cx="7909315" cy="765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450912" y="4165407"/>
            <a:ext cx="7909315" cy="4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442206" y="4887455"/>
            <a:ext cx="7918021" cy="37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Aspira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-rgb.jpg" id="69" name="Shape 69"/>
          <p:cNvPicPr preferRelativeResize="0"/>
          <p:nvPr/>
        </p:nvPicPr>
        <p:blipFill rotWithShape="1">
          <a:blip r:embed="rId3">
            <a:alphaModFix/>
          </a:blip>
          <a:srcRect b="24687" l="0" r="0" t="43525"/>
          <a:stretch/>
        </p:blipFill>
        <p:spPr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>
            <p:ph type="ctrTitle"/>
          </p:nvPr>
        </p:nvSpPr>
        <p:spPr>
          <a:xfrm>
            <a:off x="450912" y="3157835"/>
            <a:ext cx="7909315" cy="765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subTitle"/>
          </p:nvPr>
        </p:nvSpPr>
        <p:spPr>
          <a:xfrm>
            <a:off x="450912" y="4165407"/>
            <a:ext cx="7909315" cy="4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42206" y="4887455"/>
            <a:ext cx="7918021" cy="37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Custom 4 Image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-11112" y="0"/>
            <a:ext cx="9172576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>
            <p:ph idx="2" type="pic"/>
          </p:nvPr>
        </p:nvSpPr>
        <p:spPr>
          <a:xfrm>
            <a:off x="0" y="0"/>
            <a:ext cx="2271888" cy="2809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" name="Shape 79"/>
          <p:cNvSpPr/>
          <p:nvPr>
            <p:ph idx="3" type="pic"/>
          </p:nvPr>
        </p:nvSpPr>
        <p:spPr>
          <a:xfrm>
            <a:off x="2285999" y="0"/>
            <a:ext cx="2271888" cy="2809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0" name="Shape 80"/>
          <p:cNvSpPr/>
          <p:nvPr>
            <p:ph idx="4" type="pic"/>
          </p:nvPr>
        </p:nvSpPr>
        <p:spPr>
          <a:xfrm>
            <a:off x="4571998" y="0"/>
            <a:ext cx="2271888" cy="2809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1" name="Shape 81"/>
          <p:cNvSpPr/>
          <p:nvPr>
            <p:ph idx="5" type="pic"/>
          </p:nvPr>
        </p:nvSpPr>
        <p:spPr>
          <a:xfrm>
            <a:off x="6857999" y="0"/>
            <a:ext cx="2315683" cy="2809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2" name="Shape 82"/>
          <p:cNvSpPr txBox="1"/>
          <p:nvPr>
            <p:ph type="ctrTitle"/>
          </p:nvPr>
        </p:nvSpPr>
        <p:spPr>
          <a:xfrm>
            <a:off x="450912" y="3157835"/>
            <a:ext cx="7909315" cy="765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subTitle"/>
          </p:nvPr>
        </p:nvSpPr>
        <p:spPr>
          <a:xfrm>
            <a:off x="450912" y="4165407"/>
            <a:ext cx="7909315" cy="4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6" type="body"/>
          </p:nvPr>
        </p:nvSpPr>
        <p:spPr>
          <a:xfrm>
            <a:off x="442206" y="4887455"/>
            <a:ext cx="7918021" cy="37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Custom 1 Imag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1588" y="0"/>
            <a:ext cx="9172574" cy="5915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>
            <p:ph idx="2" type="pic"/>
          </p:nvPr>
        </p:nvSpPr>
        <p:spPr>
          <a:xfrm>
            <a:off x="0" y="0"/>
            <a:ext cx="9144001" cy="2809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Verdana"/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1" name="Shape 91"/>
          <p:cNvSpPr txBox="1"/>
          <p:nvPr>
            <p:ph type="ctrTitle"/>
          </p:nvPr>
        </p:nvSpPr>
        <p:spPr>
          <a:xfrm>
            <a:off x="450912" y="3157835"/>
            <a:ext cx="7909315" cy="765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" type="subTitle"/>
          </p:nvPr>
        </p:nvSpPr>
        <p:spPr>
          <a:xfrm>
            <a:off x="450912" y="4165407"/>
            <a:ext cx="7909315" cy="4297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  <a:defRPr b="0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3" type="body"/>
          </p:nvPr>
        </p:nvSpPr>
        <p:spPr>
          <a:xfrm>
            <a:off x="442206" y="4887455"/>
            <a:ext cx="7918021" cy="3780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00.png"/><Relationship Id="rId2" Type="http://schemas.openxmlformats.org/officeDocument/2006/relationships/image" Target="../media/image0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10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5.xml"/><Relationship Id="rId6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53.xml"/><Relationship Id="rId6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365125" y="134938"/>
            <a:ext cx="8326437" cy="1076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444500" y="6356350"/>
            <a:ext cx="358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865187" y="6356350"/>
            <a:ext cx="1643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Shape 13"/>
          <p:cNvSpPr/>
          <p:nvPr/>
        </p:nvSpPr>
        <p:spPr>
          <a:xfrm rot="-5400000">
            <a:off x="9449594" y="5911057"/>
            <a:ext cx="1709736" cy="184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6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12-CRS-0106 REVISED 8 FEB 2013</a:t>
            </a:r>
          </a:p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365125" y="1646238"/>
            <a:ext cx="8326437" cy="4386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8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descr="ieee_tag_blue_006699.png" id="15" name="Shape 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18425" y="6132512"/>
            <a:ext cx="989012" cy="5572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65125" y="134938"/>
            <a:ext cx="8326500" cy="107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53" name="Shape 153"/>
          <p:cNvSpPr txBox="1"/>
          <p:nvPr>
            <p:ph idx="10" type="dt"/>
          </p:nvPr>
        </p:nvSpPr>
        <p:spPr>
          <a:xfrm>
            <a:off x="865187" y="6356350"/>
            <a:ext cx="16430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4" name="Shape 154"/>
          <p:cNvSpPr/>
          <p:nvPr/>
        </p:nvSpPr>
        <p:spPr>
          <a:xfrm rot="-5400000">
            <a:off x="9449637" y="5911050"/>
            <a:ext cx="1709699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6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12-CRS-0106 REVISED 8 FEB 2013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65125" y="1646238"/>
            <a:ext cx="8326500" cy="4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descr="ieee_tag_blue_006699.png" id="156" name="Shape 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18425" y="6132512"/>
            <a:ext cx="989099" cy="5570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93" name="Shape 293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294" name="Shape 294"/>
          <p:cNvSpPr txBox="1"/>
          <p:nvPr>
            <p:ph idx="10" type="dt"/>
          </p:nvPr>
        </p:nvSpPr>
        <p:spPr>
          <a:xfrm>
            <a:off x="865187" y="6356350"/>
            <a:ext cx="164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050" u="none" cap="none" strike="noStrik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95" name="Shape 295"/>
          <p:cNvSpPr/>
          <p:nvPr/>
        </p:nvSpPr>
        <p:spPr>
          <a:xfrm rot="-5400000">
            <a:off x="9449637" y="5911050"/>
            <a:ext cx="17097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i="0" lang="en-US" sz="6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12-CRS-0106 REVISED 8 FEB 2013</a:t>
            </a:r>
          </a:p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365125" y="1646238"/>
            <a:ext cx="8326500" cy="4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0334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35000"/>
              <a:buFont typeface="Verdana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60325" lvl="1" marL="593725" marR="0" rtl="0" algn="l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erriweather Sans"/>
              <a:buChar char="–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3025" lvl="2" marL="822325" marR="0" rtl="0" algn="l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050925" marR="0" rtl="0" algn="l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90487" lvl="4" marL="1233487" marR="0" rtl="0" algn="l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descr="ieee_tag_blue_006699.png" id="297" name="Shape 2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18425" y="6132512"/>
            <a:ext cx="989100" cy="557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Relationship Id="rId5" Type="http://schemas.openxmlformats.org/officeDocument/2006/relationships/image" Target="../media/image7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9.png"/><Relationship Id="rId4" Type="http://schemas.openxmlformats.org/officeDocument/2006/relationships/image" Target="../media/image86.jpg"/><Relationship Id="rId5" Type="http://schemas.openxmlformats.org/officeDocument/2006/relationships/image" Target="../media/image8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2.png"/><Relationship Id="rId4" Type="http://schemas.openxmlformats.org/officeDocument/2006/relationships/image" Target="../media/image91.png"/><Relationship Id="rId5" Type="http://schemas.openxmlformats.org/officeDocument/2006/relationships/image" Target="../media/image9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png"/><Relationship Id="rId4" Type="http://schemas.openxmlformats.org/officeDocument/2006/relationships/image" Target="../media/image87.jpg"/><Relationship Id="rId5" Type="http://schemas.openxmlformats.org/officeDocument/2006/relationships/image" Target="../media/image90.png"/><Relationship Id="rId6" Type="http://schemas.openxmlformats.org/officeDocument/2006/relationships/image" Target="../media/image89.jpg"/><Relationship Id="rId7" Type="http://schemas.openxmlformats.org/officeDocument/2006/relationships/image" Target="../media/image92.jpg"/><Relationship Id="rId8" Type="http://schemas.openxmlformats.org/officeDocument/2006/relationships/image" Target="../media/image9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jpg"/><Relationship Id="rId4" Type="http://schemas.openxmlformats.org/officeDocument/2006/relationships/image" Target="../media/image55.jpg"/><Relationship Id="rId5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jpg"/><Relationship Id="rId4" Type="http://schemas.openxmlformats.org/officeDocument/2006/relationships/image" Target="../media/image58.jpg"/><Relationship Id="rId5" Type="http://schemas.openxmlformats.org/officeDocument/2006/relationships/image" Target="../media/image71.jpg"/><Relationship Id="rId6" Type="http://schemas.openxmlformats.org/officeDocument/2006/relationships/image" Target="../media/image6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5.png"/><Relationship Id="rId4" Type="http://schemas.openxmlformats.org/officeDocument/2006/relationships/image" Target="../media/image6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content-lax3-1.xx.fbcdn.net/hphotos-xaf1/t31.0-8/1524239_950822818301250_5050538912920074247_o.jpg" id="436" name="Shape 436"/>
          <p:cNvPicPr preferRelativeResize="0"/>
          <p:nvPr/>
        </p:nvPicPr>
        <p:blipFill rotWithShape="1">
          <a:blip r:embed="rId3">
            <a:alphaModFix/>
          </a:blip>
          <a:srcRect b="0" l="11912" r="25132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>
            <p:ph type="ctrTitle"/>
          </p:nvPr>
        </p:nvSpPr>
        <p:spPr>
          <a:xfrm>
            <a:off x="12700" y="1676400"/>
            <a:ext cx="9144000" cy="3581399"/>
          </a:xfrm>
          <a:prstGeom prst="rect">
            <a:avLst/>
          </a:prstGeom>
          <a:solidFill>
            <a:srgbClr val="FFFFFF">
              <a:alpha val="57647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IEEE</a:t>
            </a:r>
            <a:br>
              <a:rPr b="1" i="0" lang="en-US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 SAN DIEGO</a:t>
            </a:r>
            <a:br>
              <a:rPr b="1" i="0" lang="en-US" sz="8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Branch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x="365123" y="134937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Micromouse</a:t>
            </a:r>
          </a:p>
        </p:txBody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365123" y="1646239"/>
            <a:ext cx="83265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423523" lvl="0" marL="46143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IEEE’s most popular project</a:t>
            </a:r>
          </a:p>
          <a:p>
            <a:pPr indent="-423523" lvl="0" marL="461432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miniature robot designed to explore, then navigate, through an arbitrary maze</a:t>
            </a:r>
          </a:p>
          <a:p>
            <a:pPr indent="-423523" lvl="0" marL="461432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Competition with other mice for the fastest time to the center of the maze</a:t>
            </a:r>
          </a:p>
        </p:txBody>
      </p:sp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b="0" l="10020" r="7232" t="0"/>
          <a:stretch/>
        </p:blipFill>
        <p:spPr>
          <a:xfrm>
            <a:off x="803254" y="4027598"/>
            <a:ext cx="3550800" cy="22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737" y="3741449"/>
            <a:ext cx="3353961" cy="22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Grand PrIEEE</a:t>
            </a:r>
          </a:p>
        </p:txBody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365750" y="1645925"/>
            <a:ext cx="8326500" cy="50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92735" lvl="0" marL="3460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Design, build, and race an autonomous vehicle that navigates a track, no longer than 300 feet, overlaying an AC sinusoidal signal.</a:t>
            </a:r>
          </a:p>
          <a:p>
            <a:pPr indent="-292735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Electrical and mechanical design</a:t>
            </a:r>
          </a:p>
          <a:p>
            <a:pPr indent="-292735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Signal processing</a:t>
            </a:r>
          </a:p>
          <a:p>
            <a:pPr indent="-292735" lvl="0" marL="34607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</a:pPr>
            <a:r>
              <a:rPr i="0" lang="en-US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Control theory</a:t>
            </a: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241" y="4792017"/>
            <a:ext cx="2886600" cy="192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-jxMX21XWVNw/VU0v-vU14eI/AAAAAAAAKAM/z4NAG-lsHug/w702-h468-no/IMG_4450.jpg" id="532" name="Shape 5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591" y="3766703"/>
            <a:ext cx="3465300" cy="23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Progression of Technology</a:t>
            </a:r>
          </a:p>
        </p:txBody>
      </p:sp>
      <p:sp>
        <p:nvSpPr>
          <p:cNvPr id="539" name="Shape 539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</p:spPr>
        <p:txBody>
          <a:bodyPr anchorCtr="0" anchor="ctr" bIns="45700" lIns="0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365125" y="5415675"/>
            <a:ext cx="4310400" cy="85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US" sz="2000"/>
              <a:t>Mouses used to be quite bulky</a:t>
            </a:r>
          </a:p>
        </p:txBody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4875025" y="5361825"/>
            <a:ext cx="3816600" cy="91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US" sz="2000"/>
              <a:t>Teams realized that smaller is faster</a:t>
            </a:r>
          </a:p>
        </p:txBody>
      </p:sp>
      <p:pic>
        <p:nvPicPr>
          <p:cNvPr id="542" name="Shape 5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00" y="2397150"/>
            <a:ext cx="2512799" cy="267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2587" y="2330812"/>
            <a:ext cx="1771569" cy="28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8821" y="2425996"/>
            <a:ext cx="2512799" cy="261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/>
          <p:cNvSpPr/>
          <p:nvPr/>
        </p:nvSpPr>
        <p:spPr>
          <a:xfrm>
            <a:off x="3094400" y="3602950"/>
            <a:ext cx="4335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5579737" y="3602950"/>
            <a:ext cx="4335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x="444500" y="1359775"/>
            <a:ext cx="4645500" cy="8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205740" rtl="0">
              <a:spcBef>
                <a:spcPts val="0"/>
              </a:spcBef>
              <a:buNone/>
            </a:pPr>
            <a:r>
              <a:rPr lang="en-US"/>
              <a:t>Micromouse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Progression of Technology</a:t>
            </a:r>
          </a:p>
        </p:txBody>
      </p:sp>
      <p:sp>
        <p:nvSpPr>
          <p:cNvPr id="554" name="Shape 554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</p:spPr>
        <p:txBody>
          <a:bodyPr anchorCtr="0" anchor="ctr" bIns="45700" lIns="0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5027425" y="5124900"/>
            <a:ext cx="3816600" cy="85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US" sz="2000"/>
              <a:t>The modern mouse is highly optimized</a:t>
            </a:r>
          </a:p>
        </p:txBody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x="569200" y="5124900"/>
            <a:ext cx="3816600" cy="85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-US" sz="2000"/>
              <a:t>Progress was made quickly</a:t>
            </a:r>
          </a:p>
        </p:txBody>
      </p:sp>
      <p:sp>
        <p:nvSpPr>
          <p:cNvPr id="557" name="Shape 557"/>
          <p:cNvSpPr/>
          <p:nvPr/>
        </p:nvSpPr>
        <p:spPr>
          <a:xfrm>
            <a:off x="4355250" y="3482450"/>
            <a:ext cx="4335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038" y="2274850"/>
            <a:ext cx="3086524" cy="25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4">
            <a:alphaModFix/>
          </a:blip>
          <a:srcRect b="0" l="5625" r="7152" t="0"/>
          <a:stretch/>
        </p:blipFill>
        <p:spPr>
          <a:xfrm>
            <a:off x="5199424" y="2274850"/>
            <a:ext cx="3141274" cy="2526824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Shape 560"/>
          <p:cNvSpPr txBox="1"/>
          <p:nvPr>
            <p:ph idx="1" type="body"/>
          </p:nvPr>
        </p:nvSpPr>
        <p:spPr>
          <a:xfrm>
            <a:off x="444500" y="1359775"/>
            <a:ext cx="4645500" cy="8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205740" rtl="0">
              <a:spcBef>
                <a:spcPts val="0"/>
              </a:spcBef>
              <a:buNone/>
            </a:pPr>
            <a:r>
              <a:rPr lang="en-US"/>
              <a:t>Micromouse cont.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US"/>
              <a:t>Progression of Technology</a:t>
            </a:r>
          </a:p>
        </p:txBody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444500" y="4572225"/>
            <a:ext cx="4124400" cy="1996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205740">
              <a:spcBef>
                <a:spcPts val="0"/>
              </a:spcBef>
              <a:buNone/>
            </a:pPr>
            <a:r>
              <a:rPr lang="en-US"/>
              <a:t>Teams used to use inductive coils for sensing electric current</a:t>
            </a:r>
          </a:p>
        </p:txBody>
      </p:sp>
      <p:sp>
        <p:nvSpPr>
          <p:cNvPr id="568" name="Shape 568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</p:spPr>
        <p:txBody>
          <a:bodyPr anchorCtr="0" anchor="ctr" bIns="45700" lIns="0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3">
            <a:alphaModFix/>
          </a:blip>
          <a:srcRect b="42867" l="8698" r="16057" t="20814"/>
          <a:stretch/>
        </p:blipFill>
        <p:spPr>
          <a:xfrm>
            <a:off x="803300" y="2429700"/>
            <a:ext cx="3103325" cy="19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9824" y="2211912"/>
            <a:ext cx="3332850" cy="243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Shape 571"/>
          <p:cNvSpPr txBox="1"/>
          <p:nvPr>
            <p:ph idx="1" type="body"/>
          </p:nvPr>
        </p:nvSpPr>
        <p:spPr>
          <a:xfrm>
            <a:off x="4794050" y="4572225"/>
            <a:ext cx="4124400" cy="1996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205740" rtl="0">
              <a:spcBef>
                <a:spcPts val="0"/>
              </a:spcBef>
              <a:buNone/>
            </a:pPr>
            <a:r>
              <a:rPr lang="en-US"/>
              <a:t>Cameras can see further ahead, and are common nowadays.</a:t>
            </a:r>
          </a:p>
        </p:txBody>
      </p:sp>
      <p:sp>
        <p:nvSpPr>
          <p:cNvPr id="572" name="Shape 572"/>
          <p:cNvSpPr/>
          <p:nvPr/>
        </p:nvSpPr>
        <p:spPr>
          <a:xfrm>
            <a:off x="4331475" y="3245200"/>
            <a:ext cx="433500" cy="365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3" name="Shape 573"/>
          <p:cNvSpPr txBox="1"/>
          <p:nvPr>
            <p:ph idx="1" type="body"/>
          </p:nvPr>
        </p:nvSpPr>
        <p:spPr>
          <a:xfrm>
            <a:off x="444500" y="1359775"/>
            <a:ext cx="4645500" cy="8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205740" rtl="0">
              <a:spcBef>
                <a:spcPts val="0"/>
              </a:spcBef>
              <a:buNone/>
            </a:pPr>
            <a:r>
              <a:rPr lang="en-US"/>
              <a:t>Grand PrIEEE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Emotions Run High</a:t>
            </a:r>
          </a:p>
        </p:txBody>
      </p:sp>
      <p:sp>
        <p:nvSpPr>
          <p:cNvPr id="580" name="Shape 580"/>
          <p:cNvSpPr txBox="1"/>
          <p:nvPr>
            <p:ph idx="1" type="body"/>
          </p:nvPr>
        </p:nvSpPr>
        <p:spPr>
          <a:xfrm>
            <a:off x="128325" y="1730525"/>
            <a:ext cx="3578100" cy="438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205740">
              <a:spcBef>
                <a:spcPts val="0"/>
              </a:spcBef>
              <a:buNone/>
            </a:pPr>
            <a:r>
              <a:rPr lang="en-US"/>
              <a:t>There is victory</a:t>
            </a:r>
          </a:p>
        </p:txBody>
      </p:sp>
      <p:sp>
        <p:nvSpPr>
          <p:cNvPr id="581" name="Shape 581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</p:spPr>
        <p:txBody>
          <a:bodyPr anchorCtr="0" anchor="ctr" bIns="45700" lIns="0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200" y="2953568"/>
            <a:ext cx="4012425" cy="27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>
            <p:ph idx="1" type="body"/>
          </p:nvPr>
        </p:nvSpPr>
        <p:spPr>
          <a:xfrm>
            <a:off x="5099762" y="1730525"/>
            <a:ext cx="3493800" cy="1623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-US"/>
              <a:t>... and Defeat</a:t>
            </a:r>
          </a:p>
        </p:txBody>
      </p:sp>
      <p:pic>
        <p:nvPicPr>
          <p:cNvPr id="584" name="Shape 584"/>
          <p:cNvPicPr preferRelativeResize="0"/>
          <p:nvPr/>
        </p:nvPicPr>
        <p:blipFill rotWithShape="1">
          <a:blip r:embed="rId4">
            <a:alphaModFix/>
          </a:blip>
          <a:srcRect b="0" l="4578" r="4578" t="0"/>
          <a:stretch/>
        </p:blipFill>
        <p:spPr>
          <a:xfrm>
            <a:off x="444499" y="2953574"/>
            <a:ext cx="4012424" cy="276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Our Technical Workshops</a:t>
            </a:r>
          </a:p>
        </p:txBody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365750" y="1645925"/>
            <a:ext cx="4235700" cy="438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-US"/>
              <a:t>Hands-on Experience is what makes engineering so much fun!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-US"/>
              <a:t>Soldering Workshops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</a:pPr>
            <a:r>
              <a:rPr lang="en-US"/>
              <a:t>Arduino Workshops LEDs, switches, sensors</a:t>
            </a:r>
          </a:p>
          <a:p>
            <a:pPr indent="-228600" lvl="0" marL="457200">
              <a:spcBef>
                <a:spcPts val="0"/>
              </a:spcBef>
            </a:pPr>
            <a:r>
              <a:rPr lang="en-US"/>
              <a:t>Circuit Board Design!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</p:spPr>
        <p:txBody>
          <a:bodyPr anchorCtr="0" anchor="ctr" bIns="45700" lIns="0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593" name="Shape 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825" y="2535310"/>
            <a:ext cx="2628175" cy="2305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019.jpg" id="594" name="Shape 5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849" y="1738887"/>
            <a:ext cx="2285050" cy="164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1450" y="4663684"/>
            <a:ext cx="2714700" cy="189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Social Events</a:t>
            </a:r>
          </a:p>
        </p:txBody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x="4049225" y="1102275"/>
            <a:ext cx="4989000" cy="111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Dragonboat Competiton</a:t>
            </a:r>
          </a:p>
        </p:txBody>
      </p:sp>
      <p:sp>
        <p:nvSpPr>
          <p:cNvPr id="603" name="Shape 603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</p:spPr>
        <p:txBody>
          <a:bodyPr anchorCtr="0" anchor="ctr" bIns="45700" lIns="0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pic>
        <p:nvPicPr>
          <p:cNvPr id="604" name="Shape 604"/>
          <p:cNvPicPr preferRelativeResize="0"/>
          <p:nvPr/>
        </p:nvPicPr>
        <p:blipFill rotWithShape="1">
          <a:blip r:embed="rId3">
            <a:alphaModFix/>
          </a:blip>
          <a:srcRect b="21447" l="0" r="0" t="30572"/>
          <a:stretch/>
        </p:blipFill>
        <p:spPr>
          <a:xfrm>
            <a:off x="4662299" y="1895425"/>
            <a:ext cx="4375900" cy="157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Shape 6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500" y="4552600"/>
            <a:ext cx="3377400" cy="18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9124" y="4561449"/>
            <a:ext cx="291335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Shape 607"/>
          <p:cNvSpPr txBox="1"/>
          <p:nvPr>
            <p:ph idx="1" type="body"/>
          </p:nvPr>
        </p:nvSpPr>
        <p:spPr>
          <a:xfrm>
            <a:off x="77600" y="3648325"/>
            <a:ext cx="4111200" cy="111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Ice Cream Socials</a:t>
            </a:r>
          </a:p>
        </p:txBody>
      </p:sp>
      <p:sp>
        <p:nvSpPr>
          <p:cNvPr id="608" name="Shape 608"/>
          <p:cNvSpPr txBox="1"/>
          <p:nvPr>
            <p:ph idx="1" type="body"/>
          </p:nvPr>
        </p:nvSpPr>
        <p:spPr>
          <a:xfrm>
            <a:off x="4434175" y="3750600"/>
            <a:ext cx="4604100" cy="68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Board Game Nights</a:t>
            </a:r>
          </a:p>
        </p:txBody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322975" y="1576500"/>
            <a:ext cx="4111200" cy="157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/>
              <a:t>Relief from the daily grind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pic>
        <p:nvPicPr>
          <p:cNvPr id="615" name="Shape 615"/>
          <p:cNvPicPr preferRelativeResize="0"/>
          <p:nvPr/>
        </p:nvPicPr>
        <p:blipFill rotWithShape="1">
          <a:blip r:embed="rId3">
            <a:alphaModFix/>
          </a:blip>
          <a:srcRect b="13488" l="0" r="26351" t="1994"/>
          <a:stretch/>
        </p:blipFill>
        <p:spPr>
          <a:xfrm>
            <a:off x="4995601" y="1327500"/>
            <a:ext cx="4148399" cy="551279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>
            <p:ph idx="1" type="body"/>
          </p:nvPr>
        </p:nvSpPr>
        <p:spPr>
          <a:xfrm>
            <a:off x="457200" y="1600200"/>
            <a:ext cx="4605600" cy="496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The internet has changed everything, and we want to help students stay relevant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We started a Facebook page where anyone can easily follow and interact with us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Revamped our website</a:t>
            </a:r>
          </a:p>
        </p:txBody>
      </p:sp>
      <p:sp>
        <p:nvSpPr>
          <p:cNvPr id="617" name="Shape 617"/>
          <p:cNvSpPr txBox="1"/>
          <p:nvPr>
            <p:ph type="title"/>
          </p:nvPr>
        </p:nvSpPr>
        <p:spPr>
          <a:xfrm>
            <a:off x="457200" y="274675"/>
            <a:ext cx="8568300" cy="114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Adapting to the Age of the Internet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Shape 6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74" y="1427477"/>
            <a:ext cx="2154600" cy="1349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 txBox="1"/>
          <p:nvPr>
            <p:ph type="title"/>
          </p:nvPr>
        </p:nvSpPr>
        <p:spPr>
          <a:xfrm>
            <a:off x="365125" y="134938"/>
            <a:ext cx="83265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Closing</a:t>
            </a:r>
          </a:p>
        </p:txBody>
      </p:sp>
      <p:sp>
        <p:nvSpPr>
          <p:cNvPr id="624" name="Shape 624"/>
          <p:cNvSpPr txBox="1"/>
          <p:nvPr>
            <p:ph idx="1" type="body"/>
          </p:nvPr>
        </p:nvSpPr>
        <p:spPr>
          <a:xfrm>
            <a:off x="260985" y="5005864"/>
            <a:ext cx="8326500" cy="12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Our Website: ieee.ucsd.edu</a:t>
            </a: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Our Facebook: IEEE UC San Diego Branch</a:t>
            </a:r>
          </a:p>
          <a:p>
            <a:pPr indent="0" lvl="0" marL="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5" name="Shape 625"/>
          <p:cNvSpPr txBox="1"/>
          <p:nvPr>
            <p:ph idx="12" type="sldNum"/>
          </p:nvPr>
        </p:nvSpPr>
        <p:spPr>
          <a:xfrm>
            <a:off x="444500" y="6356350"/>
            <a:ext cx="35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pic>
        <p:nvPicPr>
          <p:cNvPr id="626" name="Shape 626"/>
          <p:cNvPicPr preferRelativeResize="0"/>
          <p:nvPr/>
        </p:nvPicPr>
        <p:blipFill rotWithShape="1">
          <a:blip r:embed="rId4">
            <a:alphaModFix/>
          </a:blip>
          <a:srcRect b="18661" l="3912" r="8957" t="16226"/>
          <a:stretch/>
        </p:blipFill>
        <p:spPr>
          <a:xfrm>
            <a:off x="3895905" y="1310163"/>
            <a:ext cx="2616000" cy="146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45258" y="1802608"/>
            <a:ext cx="2269800" cy="12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/>
          <p:nvPr/>
        </p:nvSpPr>
        <p:spPr>
          <a:xfrm>
            <a:off x="2527050" y="3244333"/>
            <a:ext cx="4089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5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</a:p>
        </p:txBody>
      </p:sp>
      <p:pic>
        <p:nvPicPr>
          <p:cNvPr descr="https://lh4.googleusercontent.com/-NFDnMyjcLJU/VNfGBN8ZQ0I/AAAAAAAAHUI/t-heJB2VehI/w634-h423-no/IMG_1417.jpg" id="629" name="Shape 6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8687" y="1678224"/>
            <a:ext cx="2352900" cy="15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7">
            <a:alphaModFix/>
          </a:blip>
          <a:srcRect b="0" l="2534" r="0" t="3474"/>
          <a:stretch/>
        </p:blipFill>
        <p:spPr>
          <a:xfrm>
            <a:off x="86300" y="2917589"/>
            <a:ext cx="2247300" cy="125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-Gxd5zKesOg8/VU0_K7g5KvI/AAAAAAAAKAM/VifbvBIdFuo/w634-h357-no/IMG_4664.jpg" id="631" name="Shape 6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30875" y="3129775"/>
            <a:ext cx="2397000" cy="13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x="457200" y="274680"/>
            <a:ext cx="82293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We Are</a:t>
            </a:r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246089" y="1295400"/>
            <a:ext cx="773099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C6DA4"/>
              </a:buClr>
              <a:buSzPct val="25000"/>
              <a:buFont typeface="Arial"/>
              <a:buNone/>
            </a:pPr>
            <a:r>
              <a:rPr b="1" i="0" lang="en-US" sz="5800" u="none" cap="none" strike="noStrike">
                <a:solidFill>
                  <a:srgbClr val="1C6DA4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Clr>
                <a:srgbClr val="1C6DA4"/>
              </a:buClr>
              <a:buSzPct val="25000"/>
              <a:buFont typeface="Arial"/>
              <a:buNone/>
            </a:pPr>
            <a:r>
              <a:rPr b="1" i="0" lang="en-US" sz="5800" u="none" cap="none" strike="noStrike">
                <a:solidFill>
                  <a:srgbClr val="1C6DA4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Clr>
                <a:srgbClr val="1C6DA4"/>
              </a:buClr>
              <a:buSzPct val="25000"/>
              <a:buFont typeface="Arial"/>
              <a:buNone/>
            </a:pPr>
            <a:r>
              <a:rPr b="1" i="0" lang="en-US" sz="5800" u="none" cap="none" strike="noStrike">
                <a:solidFill>
                  <a:srgbClr val="1C6DA4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Clr>
                <a:srgbClr val="1C6DA4"/>
              </a:buClr>
              <a:buSzPct val="25000"/>
              <a:buFont typeface="Arial"/>
              <a:buNone/>
            </a:pPr>
            <a:r>
              <a:rPr b="1" i="0" lang="en-US" sz="5800" u="none" cap="none" strike="noStrike">
                <a:solidFill>
                  <a:srgbClr val="1C6DA4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</a:p>
        </p:txBody>
      </p:sp>
      <p:grpSp>
        <p:nvGrpSpPr>
          <p:cNvPr id="444" name="Shape 444"/>
          <p:cNvGrpSpPr/>
          <p:nvPr/>
        </p:nvGrpSpPr>
        <p:grpSpPr>
          <a:xfrm>
            <a:off x="2920550" y="1417320"/>
            <a:ext cx="5943600" cy="5035222"/>
            <a:chOff x="2768150" y="1417320"/>
            <a:chExt cx="5943600" cy="5035222"/>
          </a:xfrm>
        </p:grpSpPr>
        <p:pic>
          <p:nvPicPr>
            <p:cNvPr descr="Displaying 20150413_155412.jpg" id="445" name="Shape 4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80373" y="1417320"/>
              <a:ext cx="5546700" cy="363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Shape 446"/>
            <p:cNvSpPr txBox="1"/>
            <p:nvPr/>
          </p:nvSpPr>
          <p:spPr>
            <a:xfrm>
              <a:off x="5709292" y="3974096"/>
              <a:ext cx="2883000" cy="9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3200">
                  <a:solidFill>
                    <a:schemeClr val="lt1"/>
                  </a:solidFill>
                </a:rPr>
                <a:t>630</a:t>
              </a:r>
              <a:r>
                <a:rPr lang="en-US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+ student members!</a:t>
              </a:r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2768150" y="5055442"/>
              <a:ext cx="5943600" cy="13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Creators, Dreamers, Doers, Thinkers, Explorers, Teachers, Entrepreneurs, </a:t>
              </a:r>
              <a:r>
                <a:rPr b="1"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Family</a:t>
              </a:r>
            </a:p>
          </p:txBody>
        </p:sp>
      </p:grpSp>
      <p:sp>
        <p:nvSpPr>
          <p:cNvPr id="448" name="Shape 448"/>
          <p:cNvSpPr txBox="1"/>
          <p:nvPr/>
        </p:nvSpPr>
        <p:spPr>
          <a:xfrm>
            <a:off x="821804" y="1675615"/>
            <a:ext cx="2163300" cy="3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nstitute of</a:t>
            </a: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lectrical and</a:t>
            </a: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lectronics</a:t>
            </a: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ngineers</a:t>
            </a:r>
          </a:p>
        </p:txBody>
      </p:sp>
      <p:sp>
        <p:nvSpPr>
          <p:cNvPr id="449" name="Shape 449"/>
          <p:cNvSpPr/>
          <p:nvPr/>
        </p:nvSpPr>
        <p:spPr>
          <a:xfrm>
            <a:off x="336435" y="5493710"/>
            <a:ext cx="2173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i="1" lang="en-US" sz="2400">
                <a:solidFill>
                  <a:schemeClr val="dk1"/>
                </a:solidFill>
              </a:rPr>
              <a:t>But we have all majors!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457200" y="274680"/>
            <a:ext cx="8229299" cy="114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Mission Unimpossible</a:t>
            </a:r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457200" y="1600200"/>
            <a:ext cx="4557000" cy="496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Develop students’ technical and Professional skills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Technical skills give students an advantage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en-US"/>
              <a:t>Professional skills will help you put your best foot forward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Building a community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Shared experiences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Friendly and productive environment</a:t>
            </a:r>
          </a:p>
        </p:txBody>
      </p:sp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450" y="4164750"/>
            <a:ext cx="3809025" cy="253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8454" y="1522125"/>
            <a:ext cx="3809020" cy="25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457200" y="274680"/>
            <a:ext cx="8229299" cy="114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Getting Students to Love EE</a:t>
            </a:r>
          </a:p>
        </p:txBody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457200" y="1600200"/>
            <a:ext cx="4045500" cy="496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Helping students realize their dreams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Hands-on projects,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Honing their skills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PCB design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Soldering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Programming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Industry Insight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ECE day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Company tours</a:t>
            </a:r>
          </a:p>
        </p:txBody>
      </p:sp>
      <p:pic>
        <p:nvPicPr>
          <p:cNvPr descr="https://lh5.googleusercontent.com/-tONBkt1YI7c/VEhedtpH_bI/AAAAAAAAD-w/ZrImqBtZNLk/w1239-h929-no/20141020_190610.jpg" id="466" name="Shape 466"/>
          <p:cNvPicPr preferRelativeResize="0"/>
          <p:nvPr/>
        </p:nvPicPr>
        <p:blipFill rotWithShape="1">
          <a:blip r:embed="rId3">
            <a:alphaModFix/>
          </a:blip>
          <a:srcRect b="7236" l="0" r="19536" t="3747"/>
          <a:stretch/>
        </p:blipFill>
        <p:spPr>
          <a:xfrm>
            <a:off x="4130675" y="4289000"/>
            <a:ext cx="2915400" cy="241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4">
            <a:alphaModFix/>
          </a:blip>
          <a:srcRect b="2447" l="4842" r="8382" t="1583"/>
          <a:stretch/>
        </p:blipFill>
        <p:spPr>
          <a:xfrm>
            <a:off x="6579492" y="3453171"/>
            <a:ext cx="2435099" cy="15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1462" y="1482075"/>
            <a:ext cx="3117887" cy="2051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 b="7364" l="7038" r="7644" t="0"/>
          <a:stretch/>
        </p:blipFill>
        <p:spPr>
          <a:xfrm>
            <a:off x="2879249" y="2392591"/>
            <a:ext cx="2260200" cy="13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>
            <p:ph type="title"/>
          </p:nvPr>
        </p:nvSpPr>
        <p:spPr>
          <a:xfrm>
            <a:off x="365125" y="134938"/>
            <a:ext cx="8326500" cy="1076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Our Projects</a:t>
            </a:r>
          </a:p>
        </p:txBody>
      </p:sp>
      <p:sp>
        <p:nvSpPr>
          <p:cNvPr id="475" name="Shape 475"/>
          <p:cNvSpPr txBox="1"/>
          <p:nvPr>
            <p:ph idx="12" type="sldNum"/>
          </p:nvPr>
        </p:nvSpPr>
        <p:spPr>
          <a:xfrm>
            <a:off x="444500" y="6356350"/>
            <a:ext cx="3587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05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4">
            <a:alphaModFix/>
          </a:blip>
          <a:srcRect b="23750" l="23355" r="9571" t="14782"/>
          <a:stretch/>
        </p:blipFill>
        <p:spPr>
          <a:xfrm>
            <a:off x="320011" y="4360885"/>
            <a:ext cx="2260200" cy="138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5">
            <a:alphaModFix/>
          </a:blip>
          <a:srcRect b="30943" l="2713" r="8900" t="29862"/>
          <a:stretch/>
        </p:blipFill>
        <p:spPr>
          <a:xfrm>
            <a:off x="320011" y="2392591"/>
            <a:ext cx="2260200" cy="1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6">
            <a:alphaModFix/>
          </a:blip>
          <a:srcRect b="0" l="12172" r="12172" t="17756"/>
          <a:stretch/>
        </p:blipFill>
        <p:spPr>
          <a:xfrm>
            <a:off x="2879247" y="4360885"/>
            <a:ext cx="2260200" cy="13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/>
          <p:nvPr/>
        </p:nvSpPr>
        <p:spPr>
          <a:xfrm>
            <a:off x="416808" y="3731867"/>
            <a:ext cx="2229600" cy="4271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Robomagellan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3000053" y="3729853"/>
            <a:ext cx="2229600" cy="4271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Quadcopter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416808" y="5715364"/>
            <a:ext cx="2229600" cy="4271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Micromouse</a:t>
            </a:r>
          </a:p>
        </p:txBody>
      </p:sp>
      <p:sp>
        <p:nvSpPr>
          <p:cNvPr id="482" name="Shape 482"/>
          <p:cNvSpPr txBox="1"/>
          <p:nvPr/>
        </p:nvSpPr>
        <p:spPr>
          <a:xfrm>
            <a:off x="2978971" y="5715364"/>
            <a:ext cx="2229600" cy="42719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Grand PrIEEE</a:t>
            </a:r>
          </a:p>
        </p:txBody>
      </p:sp>
      <p:sp>
        <p:nvSpPr>
          <p:cNvPr id="483" name="Shape 483"/>
          <p:cNvSpPr/>
          <p:nvPr/>
        </p:nvSpPr>
        <p:spPr>
          <a:xfrm>
            <a:off x="5374257" y="1593275"/>
            <a:ext cx="37698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projects are autonomous robotics competitions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Teams utilize advanced methods in Control Systems, Data Processing, Machine Intelligence, Hardware, Algorithms, Team Management, and more.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 host annual competitions at UCSD (For Micromouse and Grand PrIEEE)</a:t>
            </a:r>
          </a:p>
        </p:txBody>
      </p:sp>
      <p:sp>
        <p:nvSpPr>
          <p:cNvPr id="484" name="Shape 484"/>
          <p:cNvSpPr/>
          <p:nvPr/>
        </p:nvSpPr>
        <p:spPr>
          <a:xfrm>
            <a:off x="400968" y="1593275"/>
            <a:ext cx="4572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Projects are what students are most interested in!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457200" y="274680"/>
            <a:ext cx="8229299" cy="114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Newest Addition</a:t>
            </a:r>
          </a:p>
        </p:txBody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457200" y="1371600"/>
            <a:ext cx="4848000" cy="179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Quarterly Projects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Inspired by MIT Media Lab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Winter: Interactive, technology-driven art piece </a:t>
            </a:r>
          </a:p>
        </p:txBody>
      </p:sp>
      <p:pic>
        <p:nvPicPr>
          <p:cNvPr id="492" name="Shape 492"/>
          <p:cNvPicPr preferRelativeResize="0"/>
          <p:nvPr/>
        </p:nvPicPr>
        <p:blipFill rotWithShape="1">
          <a:blip r:embed="rId3">
            <a:alphaModFix/>
          </a:blip>
          <a:srcRect b="19075" l="0" r="0" t="8476"/>
          <a:stretch/>
        </p:blipFill>
        <p:spPr>
          <a:xfrm>
            <a:off x="678825" y="3579725"/>
            <a:ext cx="6068473" cy="29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325" y="1417374"/>
            <a:ext cx="3311774" cy="19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type="title"/>
          </p:nvPr>
        </p:nvSpPr>
        <p:spPr>
          <a:xfrm>
            <a:off x="457200" y="274680"/>
            <a:ext cx="8229299" cy="114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Forging an Active Community</a:t>
            </a:r>
          </a:p>
        </p:txBody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457200" y="1371600"/>
            <a:ext cx="8099100" cy="305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Build a strong community through involvement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Our org is completely run by undergraduate students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Students can freely choose to be “staff members”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Outreach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Teach kids why STEM majors are awesome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First exposure to robotics, programming, circuits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New Monarch-School program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1" name="Shape 501"/>
          <p:cNvPicPr preferRelativeResize="0"/>
          <p:nvPr/>
        </p:nvPicPr>
        <p:blipFill rotWithShape="1">
          <a:blip r:embed="rId3">
            <a:alphaModFix/>
          </a:blip>
          <a:srcRect b="16376" l="0" r="0" t="19302"/>
          <a:stretch/>
        </p:blipFill>
        <p:spPr>
          <a:xfrm>
            <a:off x="4884725" y="4431862"/>
            <a:ext cx="2281404" cy="219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-qqvFibPZqsU/VOYVaol8uhI/AAAAAAAAHco/uk740BIuW8g/w1598-h899-no/20150218_112936.jpg" id="502" name="Shape 502"/>
          <p:cNvPicPr preferRelativeResize="0"/>
          <p:nvPr/>
        </p:nvPicPr>
        <p:blipFill rotWithShape="1">
          <a:blip r:embed="rId4">
            <a:alphaModFix/>
          </a:blip>
          <a:srcRect b="1506" l="19505" r="1267" t="0"/>
          <a:stretch/>
        </p:blipFill>
        <p:spPr>
          <a:xfrm>
            <a:off x="1041998" y="4431812"/>
            <a:ext cx="3144600" cy="21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457200" y="274680"/>
            <a:ext cx="8229299" cy="1142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US"/>
              <a:t>Getting Students to Love EE</a:t>
            </a:r>
          </a:p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457200" y="1600200"/>
            <a:ext cx="8229299" cy="4967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Positive Environment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Officers and staff often become good friends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Our projects space is a home away from home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-US"/>
              <a:t>Fun social events to relieve stress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Awarding hard work</a:t>
            </a:r>
          </a:p>
          <a:p>
            <a:pPr indent="-228600" lvl="1" marL="914400">
              <a:spcBef>
                <a:spcPts val="0"/>
              </a:spcBef>
            </a:pPr>
            <a:r>
              <a:rPr lang="en-US"/>
              <a:t>Students who demonstrate high achievement, or dedication are presented awards</a:t>
            </a:r>
          </a:p>
        </p:txBody>
      </p:sp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 b="21447" l="0" r="0" t="30572"/>
          <a:stretch/>
        </p:blipFill>
        <p:spPr>
          <a:xfrm>
            <a:off x="1071350" y="4490350"/>
            <a:ext cx="6127574" cy="220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/>
          <p:nvPr>
            <p:ph type="ctrTitle"/>
          </p:nvPr>
        </p:nvSpPr>
        <p:spPr>
          <a:xfrm>
            <a:off x="450850" y="3157538"/>
            <a:ext cx="79089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More About Projects</a:t>
            </a:r>
          </a:p>
        </p:txBody>
      </p:sp>
      <p:sp>
        <p:nvSpPr>
          <p:cNvPr id="516" name="Shape 516"/>
          <p:cNvSpPr txBox="1"/>
          <p:nvPr>
            <p:ph idx="1" type="subTitle"/>
          </p:nvPr>
        </p:nvSpPr>
        <p:spPr>
          <a:xfrm>
            <a:off x="450850" y="4165600"/>
            <a:ext cx="79089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-US"/>
              <a:t>AVC Sparkfun Project</a:t>
            </a:r>
            <a:r>
              <a:rPr b="0" i="0" lang="en-US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, IARC Quadcopter P</a:t>
            </a:r>
            <a:r>
              <a:rPr lang="en-US"/>
              <a:t>roject</a:t>
            </a:r>
            <a:r>
              <a:rPr b="0" i="0" lang="en-US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, Micromouse, Grand PrIEEE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eee_presentation_template_tagline">
  <a:themeElements>
    <a:clrScheme name="IEEE Corporate">
      <a:dk1>
        <a:srgbClr val="000000"/>
      </a:dk1>
      <a:lt1>
        <a:srgbClr val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eee_presentation_template_tagline">
  <a:themeElements>
    <a:clrScheme name="IEEE Corporate">
      <a:dk1>
        <a:srgbClr val="000000"/>
      </a:dk1>
      <a:lt1>
        <a:srgbClr val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ieee_presentation_template_tagline">
  <a:themeElements>
    <a:clrScheme name="IEEE Corporate">
      <a:dk1>
        <a:srgbClr val="000000"/>
      </a:dk1>
      <a:lt1>
        <a:srgbClr val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