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4344" r:id="rId2"/>
  </p:sldMasterIdLst>
  <p:notesMasterIdLst>
    <p:notesMasterId r:id="rId22"/>
  </p:notesMasterIdLst>
  <p:handoutMasterIdLst>
    <p:handoutMasterId r:id="rId23"/>
  </p:handoutMasterIdLst>
  <p:sldIdLst>
    <p:sldId id="261" r:id="rId3"/>
    <p:sldId id="265" r:id="rId4"/>
    <p:sldId id="263" r:id="rId5"/>
    <p:sldId id="264" r:id="rId6"/>
    <p:sldId id="266" r:id="rId7"/>
    <p:sldId id="267" r:id="rId8"/>
    <p:sldId id="268" r:id="rId9"/>
    <p:sldId id="269" r:id="rId10"/>
    <p:sldId id="270" r:id="rId11"/>
    <p:sldId id="281" r:id="rId12"/>
    <p:sldId id="272" r:id="rId13"/>
    <p:sldId id="273" r:id="rId14"/>
    <p:sldId id="274" r:id="rId15"/>
    <p:sldId id="275" r:id="rId16"/>
    <p:sldId id="276" r:id="rId17"/>
    <p:sldId id="277" r:id="rId18"/>
    <p:sldId id="278" r:id="rId19"/>
    <p:sldId id="279" r:id="rId20"/>
    <p:sldId id="280" r:id="rId21"/>
  </p:sldIdLst>
  <p:sldSz cx="9144000" cy="6858000" type="screen4x3"/>
  <p:notesSz cx="6858000" cy="9144000"/>
  <p:custDataLst>
    <p:tags r:id="rId24"/>
  </p:custDataLst>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0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6699"/>
    <a:srgbClr val="005582"/>
    <a:srgbClr val="808080"/>
    <a:srgbClr val="0050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72" y="96"/>
      </p:cViewPr>
      <p:guideLst>
        <p:guide orient="horz" pos="210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12"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C84499C-0F0C-498A-9C23-9B267E6D78C3}" type="datetime1">
              <a:rPr lang="en-US" altLang="en-US"/>
              <a:pPr/>
              <a:t>3/1/2018</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12"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418960C-2904-4FC2-9EF3-AC8A5BF31312}"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12"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AE24A60-EE48-4685-8023-95104DFFA293}" type="datetime1">
              <a:rPr lang="en-US" altLang="en-US"/>
              <a:pPr/>
              <a:t>3/1/2018</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12"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BFEEEDF-A696-4FB4-A714-A22C4418610C}"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1874F5B-3985-4B6E-B4B3-C72A3AD73BD6}" type="slidenum">
              <a:rPr lang="en-US" altLang="en-US" sz="120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Year after year, IEEE journals and conference proceedings receive nearly three times the patent citations of competing publishers. </a:t>
            </a:r>
          </a:p>
          <a:p>
            <a:r>
              <a:rPr lang="en-US" altLang="en-US" smtClean="0"/>
              <a:t>This gives IEEE authors a distinct mark of credibility within their field of interest. </a:t>
            </a:r>
          </a:p>
          <a:p>
            <a:r>
              <a:rPr lang="en-US" altLang="en-US" smtClean="0"/>
              <a:t>Singling out academia, we find that IEEE is cited nearly five times more than other publishers. </a:t>
            </a:r>
          </a:p>
          <a:p>
            <a:endParaRPr lang="en-US" altLang="en-US" smtClean="0"/>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9BD1065-BC64-46C1-BE0B-63536735EFFE}" type="slidenum">
              <a:rPr lang="en-US" altLang="en-US" sz="1200"/>
              <a:pPr/>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Supporting the credibility of IEEE authors and their works is the peer review process, which is designed to ensure the high quality of every article submitted to and published by IEEE. </a:t>
            </a:r>
          </a:p>
          <a:p>
            <a:r>
              <a:rPr lang="en-US" altLang="en-US" smtClean="0"/>
              <a:t>This is another reason why IEEE authored publications are preferred by researchers worldwide. </a:t>
            </a: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89AC33B-955A-4520-95BA-E77ED51CDCC5}" type="slidenum">
              <a:rPr lang="en-US" altLang="en-US" sz="1200"/>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Authors are not on their own with IEEE. IEEE Publishing can connect authors with other leading voices in technology specialties for meaningful collaborations.  </a:t>
            </a:r>
            <a:br>
              <a:rPr lang="en-US" altLang="en-US" smtClean="0"/>
            </a:br>
            <a:r>
              <a:rPr lang="en-US" altLang="en-US" smtClean="0"/>
              <a:t>Other author tools are available to help manage workflow and overall publish your writing for readers and researchers. I will expand on this later.</a:t>
            </a:r>
          </a:p>
          <a:p>
            <a:endParaRPr lang="en-US" altLang="en-US" smtClean="0"/>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2C5256B-6664-430F-9345-D10A4140CF43}" type="slidenum">
              <a:rPr lang="en-US" altLang="en-US" sz="1200"/>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 In 2011, IEEE achieved a milestone that was directly related to the credibility of its content.</a:t>
            </a:r>
          </a:p>
          <a:p>
            <a:r>
              <a:rPr lang="en-US" altLang="en-US" smtClean="0"/>
              <a:t>The IEEE </a:t>
            </a:r>
            <a:r>
              <a:rPr lang="en-US" altLang="en-US" i="1" smtClean="0"/>
              <a:t>Xplore</a:t>
            </a:r>
            <a:r>
              <a:rPr lang="en-US" altLang="en-US" smtClean="0"/>
              <a:t> digital library, one of the world</a:t>
            </a:r>
            <a:r>
              <a:rPr lang="ja-JP" altLang="en-US" smtClean="0"/>
              <a:t>’</a:t>
            </a:r>
            <a:r>
              <a:rPr lang="en-US" altLang="ja-JP" smtClean="0"/>
              <a:t>s largest collections of high quality technical literature in engineering and technology, surpassed three million documents. </a:t>
            </a:r>
          </a:p>
          <a:p>
            <a:r>
              <a:rPr lang="en-US" altLang="en-US" smtClean="0"/>
              <a:t>Now, authors add more than 1,000 articles daily.</a:t>
            </a:r>
          </a:p>
          <a:p>
            <a:r>
              <a:rPr lang="en-US" altLang="en-US" smtClean="0"/>
              <a:t> </a:t>
            </a:r>
          </a:p>
          <a:p>
            <a:endParaRPr lang="en-US" altLang="en-US" smtClean="0"/>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09D20FE-DBBF-4085-ABC4-F5E3AE47911D}" type="slidenum">
              <a:rPr lang="en-US" altLang="en-US" sz="1200"/>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Our final topic is flexibility in the publishing process. </a:t>
            </a:r>
          </a:p>
          <a:p>
            <a:r>
              <a:rPr lang="en-US" altLang="en-US" smtClean="0"/>
              <a:t>This is the author's wheelhouse, where diverse opportunities are available to optimize the publishing process from start to post-pub.</a:t>
            </a:r>
          </a:p>
          <a:p>
            <a:endParaRPr lang="en-US" altLang="en-US" smtClean="0"/>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E4954E6-BE2C-4A4B-9690-4DEF4DBB7EF2}" type="slidenum">
              <a:rPr lang="en-US" altLang="en-US" sz="1200"/>
              <a:pPr/>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What are the opportunities to publish at IEEE? </a:t>
            </a:r>
          </a:p>
          <a:p>
            <a:r>
              <a:rPr lang="en-US" altLang="en-US" smtClean="0"/>
              <a:t>IEEE's 160+ journals, transactions, magazines, and more than 1,200 conferences around the world allow authors to find the best forum for their work. </a:t>
            </a:r>
          </a:p>
          <a:p>
            <a:r>
              <a:rPr lang="en-US" altLang="en-US" smtClean="0"/>
              <a:t>This wealth of information allows researchers to find exactly what they need among the more than three million documents in IEEE </a:t>
            </a:r>
            <a:r>
              <a:rPr lang="en-US" altLang="en-US" i="1" smtClean="0"/>
              <a:t>Xplore</a:t>
            </a:r>
            <a:r>
              <a:rPr lang="en-US" altLang="en-US" smtClean="0"/>
              <a:t>.</a:t>
            </a:r>
          </a:p>
          <a:p>
            <a:r>
              <a:rPr lang="en-US" altLang="en-US" smtClean="0"/>
              <a:t>Authors can be "found" where their work belongs.</a:t>
            </a:r>
          </a:p>
          <a:p>
            <a:endParaRPr lang="en-US" altLang="en-US" smtClean="0"/>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AB068AD-533F-4EC6-A3F1-A7D760415C7B}" type="slidenum">
              <a:rPr lang="en-US" altLang="en-US" sz="1200"/>
              <a:pPr/>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What about the editorial process and the author tools mentioned before?</a:t>
            </a:r>
          </a:p>
          <a:p>
            <a:r>
              <a:rPr lang="en-US" altLang="en-US" smtClean="0"/>
              <a:t>IEEE</a:t>
            </a:r>
            <a:r>
              <a:rPr lang="ja-JP" altLang="en-US" smtClean="0"/>
              <a:t>’</a:t>
            </a:r>
            <a:r>
              <a:rPr lang="en-US" altLang="ja-JP" smtClean="0"/>
              <a:t>s Web-based workflow includes electronic submission via ScholarOne Manuscripts®. </a:t>
            </a:r>
          </a:p>
          <a:p>
            <a:r>
              <a:rPr lang="en-US" altLang="en-US" smtClean="0"/>
              <a:t>This process has shortened the time from submission to IEEE publication.  It also helps authors track a paper</a:t>
            </a:r>
            <a:r>
              <a:rPr lang="ja-JP" altLang="en-US" smtClean="0"/>
              <a:t>’</a:t>
            </a:r>
            <a:r>
              <a:rPr lang="en-US" altLang="ja-JP" smtClean="0"/>
              <a:t>s progress. </a:t>
            </a:r>
          </a:p>
          <a:p>
            <a:r>
              <a:rPr lang="en-US" altLang="en-US" smtClean="0"/>
              <a:t>Remember, too, that IEEE publishes articles, not issues, so there is no additional waiting for an entire journal issue to be assembled.</a:t>
            </a:r>
          </a:p>
          <a:p>
            <a:endParaRPr lang="en-US" altLang="en-US" smtClean="0"/>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EA9A405-A708-4C6B-AE20-F9862387B0AE}" type="slidenum">
              <a:rPr lang="en-US" altLang="en-US" sz="1200"/>
              <a:pPr/>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IEEE Digital Author Toolbox is a robust resource. It contains</a:t>
            </a:r>
          </a:p>
          <a:p>
            <a:r>
              <a:rPr lang="en-US" altLang="en-US" smtClean="0"/>
              <a:t>-- tools and information to assist with article preparation and submission</a:t>
            </a:r>
          </a:p>
          <a:p>
            <a:r>
              <a:rPr lang="en-US" altLang="en-US" smtClean="0"/>
              <a:t>-- templates</a:t>
            </a:r>
          </a:p>
          <a:p>
            <a:r>
              <a:rPr lang="en-US" altLang="en-US" smtClean="0"/>
              <a:t>-- a style guide</a:t>
            </a:r>
          </a:p>
          <a:p>
            <a:r>
              <a:rPr lang="en-US" altLang="en-US" smtClean="0"/>
              <a:t>-- the article proof procedure</a:t>
            </a:r>
          </a:p>
          <a:p>
            <a:r>
              <a:rPr lang="en-US" altLang="en-US" smtClean="0"/>
              <a:t>-- how to order reprints</a:t>
            </a:r>
          </a:p>
          <a:p>
            <a:r>
              <a:rPr lang="en-US" altLang="en-US" smtClean="0"/>
              <a:t>-- many frequently asked questions and more</a:t>
            </a:r>
          </a:p>
          <a:p>
            <a:r>
              <a:rPr lang="en-US" altLang="en-US" smtClean="0"/>
              <a:t> </a:t>
            </a:r>
          </a:p>
          <a:p>
            <a:r>
              <a:rPr lang="en-US" altLang="en-US" smtClean="0"/>
              <a:t>Authorship with IEEE is a comprehensive experience.</a:t>
            </a:r>
          </a:p>
          <a:p>
            <a:endParaRPr lang="en-US" altLang="en-US" smtClean="0"/>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C39FD57-5B0E-46AB-8D58-4D3EE633FCD6}" type="slidenum">
              <a:rPr lang="en-US" altLang="en-US" sz="1200"/>
              <a:pPr/>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Now, you realize that it takes much more than words to make a successful author and effective paper:</a:t>
            </a:r>
          </a:p>
          <a:p>
            <a:r>
              <a:rPr lang="en-US" altLang="en-US" smtClean="0"/>
              <a:t> </a:t>
            </a:r>
          </a:p>
          <a:p>
            <a:r>
              <a:rPr lang="en-US" altLang="en-US" smtClean="0"/>
              <a:t>--People need to find you.</a:t>
            </a:r>
          </a:p>
          <a:p>
            <a:r>
              <a:rPr lang="en-US" altLang="en-US" smtClean="0"/>
              <a:t>--They need to trust what they find.</a:t>
            </a:r>
          </a:p>
          <a:p>
            <a:r>
              <a:rPr lang="en-US" altLang="en-US" smtClean="0"/>
              <a:t>--That trust motivates them to return.</a:t>
            </a:r>
          </a:p>
          <a:p>
            <a:r>
              <a:rPr lang="en-US" altLang="en-US" smtClean="0"/>
              <a:t>--And whether an author is new or seasoned, you need a process that optimizes the publishing experience and makes your work available exactly where it belongs.</a:t>
            </a:r>
          </a:p>
          <a:p>
            <a:r>
              <a:rPr lang="en-US" altLang="en-US" smtClean="0"/>
              <a:t> </a:t>
            </a:r>
          </a:p>
          <a:p>
            <a:r>
              <a:rPr lang="en-US" altLang="en-US" smtClean="0"/>
              <a:t>That is the formula for successful authorship. </a:t>
            </a:r>
          </a:p>
          <a:p>
            <a:endParaRPr lang="en-US" altLang="en-US" smtClean="0"/>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F9183D7-9074-4841-9B87-D9109F2C4068}" type="slidenum">
              <a:rPr lang="en-US" altLang="en-US" sz="1200"/>
              <a:pPr/>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IEEE is very proud of its authors, and we would relish the opportunity to help you reach your full potential as a published author.</a:t>
            </a:r>
          </a:p>
          <a:p>
            <a:endParaRPr lang="en-US" altLang="en-US" smtClean="0"/>
          </a:p>
          <a:p>
            <a:r>
              <a:rPr lang="en-US" altLang="en-US" smtClean="0"/>
              <a:t>I'd like to invite you to visit our helpful authorship page on ieee.org.</a:t>
            </a:r>
          </a:p>
          <a:p>
            <a:r>
              <a:rPr lang="en-US" altLang="en-US" smtClean="0"/>
              <a:t> Also, feel free to browse IEEE</a:t>
            </a:r>
            <a:r>
              <a:rPr lang="en-US" altLang="en-US" i="1" smtClean="0"/>
              <a:t> Xplore</a:t>
            </a:r>
            <a:r>
              <a:rPr lang="en-US" altLang="en-US" smtClean="0"/>
              <a:t> digital library. As an IEEE author, you will see that you are among very good company indeed.</a:t>
            </a:r>
          </a:p>
          <a:p>
            <a:r>
              <a:rPr lang="en-US" altLang="en-US" smtClean="0"/>
              <a:t> </a:t>
            </a:r>
          </a:p>
          <a:p>
            <a:r>
              <a:rPr lang="en-US" altLang="en-US" smtClean="0"/>
              <a:t>Thank you.</a:t>
            </a:r>
          </a:p>
          <a:p>
            <a:endParaRPr lang="en-US" altLang="en-US" smtClean="0"/>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115E603-63B0-4D11-BBFC-059B6DA8CFD3}" type="slidenum">
              <a:rPr lang="en-US" altLang="en-US" sz="1200"/>
              <a:pPr/>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Question: Why are IEEE authors seen as the best and the brightest today?   </a:t>
            </a: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99C3B2B-39E3-415D-9E44-70A098874B7C}" type="slidenum">
              <a:rPr lang="en-US" altLang="en-US" sz="1200"/>
              <a:pPr/>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There are three major reasons:</a:t>
            </a:r>
          </a:p>
          <a:p>
            <a:r>
              <a:rPr lang="en-US" altLang="en-US" smtClean="0"/>
              <a:t>One, their works can be readily found. So, "findability" is a major asset.</a:t>
            </a:r>
          </a:p>
          <a:p>
            <a:r>
              <a:rPr lang="en-US" altLang="en-US" smtClean="0"/>
              <a:t>Two, IEEE is a trusted source. "Credibility" is another IEEE author benefit.</a:t>
            </a:r>
          </a:p>
          <a:p>
            <a:r>
              <a:rPr lang="en-US" altLang="en-US" smtClean="0"/>
              <a:t>Three, "flexibilty" of tools and publishing options.</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8D533C7-8661-455F-8AE9-8906801E46F0}" type="slidenum">
              <a:rPr lang="en-US" altLang="en-US" sz="1200"/>
              <a:pPr/>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What exactly is Findability and why is it so important to authors?</a:t>
            </a:r>
          </a:p>
          <a:p>
            <a:r>
              <a:rPr lang="en-US" altLang="en-US" smtClean="0"/>
              <a:t>Look at it from a researcher's point of view. If you consistently and quickly find the quality articles you need, you will return to that source time and again. </a:t>
            </a:r>
          </a:p>
          <a:p>
            <a:r>
              <a:rPr lang="en-US" altLang="en-US" smtClean="0"/>
              <a:t>IEEE </a:t>
            </a:r>
            <a:r>
              <a:rPr lang="en-US" altLang="en-US" i="1" smtClean="0"/>
              <a:t>Xplore </a:t>
            </a:r>
            <a:r>
              <a:rPr lang="en-US" altLang="en-US" smtClean="0"/>
              <a:t>digital library optimizes this experience for researchers, so an author's work appears in the search results fast and in the proper context.</a:t>
            </a:r>
          </a:p>
          <a:p>
            <a:endParaRPr lang="en-US" altLang="en-US" smtClean="0"/>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5FDF2C2-206D-4646-806B-F4F35FE911C9}" type="slidenum">
              <a:rPr lang="en-US" altLang="en-US" sz="1200"/>
              <a:pPr/>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How much do researchers use IEEE </a:t>
            </a:r>
            <a:r>
              <a:rPr lang="en-US" altLang="en-US" i="1" smtClean="0"/>
              <a:t>Xplore</a:t>
            </a:r>
            <a:r>
              <a:rPr lang="en-US" altLang="en-US" smtClean="0"/>
              <a:t>?</a:t>
            </a:r>
          </a:p>
          <a:p>
            <a:r>
              <a:rPr lang="en-US" altLang="en-US" smtClean="0"/>
              <a:t> An average of seven million documents each month are downloaded from IEEE </a:t>
            </a:r>
            <a:r>
              <a:rPr lang="en-US" altLang="en-US" i="1" smtClean="0"/>
              <a:t>Xplore</a:t>
            </a:r>
            <a:r>
              <a:rPr lang="en-US" altLang="en-US" smtClean="0"/>
              <a:t>. </a:t>
            </a:r>
          </a:p>
          <a:p>
            <a:r>
              <a:rPr lang="en-US" altLang="en-US" smtClean="0"/>
              <a:t> That is over 11,000 downloads in this hour alone. [maybe just show the slide]</a:t>
            </a:r>
          </a:p>
          <a:p>
            <a:r>
              <a:rPr lang="en-US" altLang="en-US" smtClean="0"/>
              <a:t> That kind of activity positively reflects on the quality of author content.</a:t>
            </a:r>
          </a:p>
          <a:p>
            <a:endParaRPr lang="en-US" altLang="en-US" smtClean="0"/>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C880AE9-BE5E-4822-9334-2E6A1E42E26D}" type="slidenum">
              <a:rPr lang="en-US" altLang="en-US" sz="1200"/>
              <a:pPr/>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What else increases an IEEE author's findabilty?</a:t>
            </a:r>
          </a:p>
          <a:p>
            <a:r>
              <a:rPr lang="en-US" altLang="en-US" smtClean="0"/>
              <a:t> </a:t>
            </a:r>
          </a:p>
          <a:p>
            <a:r>
              <a:rPr lang="en-US" altLang="en-US" smtClean="0"/>
              <a:t>IEEE's active relationships with indexing and abstracting providers increase opportunities to access IEEE content. </a:t>
            </a:r>
          </a:p>
          <a:p>
            <a:r>
              <a:rPr lang="en-US" altLang="en-US" smtClean="0"/>
              <a:t>Partners include:  Google indexing, CrossRef,  Elsevier , Thomson Reuters, ProQuest,  IET,  NLM </a:t>
            </a:r>
          </a:p>
          <a:p>
            <a:r>
              <a:rPr lang="en-US" altLang="en-US" smtClean="0"/>
              <a:t> </a:t>
            </a:r>
          </a:p>
          <a:p>
            <a:r>
              <a:rPr lang="en-US" altLang="en-US" smtClean="0"/>
              <a:t>All help to maximize the visibility of IEEE authors' works.</a:t>
            </a:r>
          </a:p>
          <a:p>
            <a:endParaRPr lang="en-US" altLang="en-US" smtClean="0"/>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DE38F7C-CFCC-4B73-8FFD-4FE78C689D61}" type="slidenum">
              <a:rPr lang="en-US" altLang="en-US" sz="1200"/>
              <a:pPr/>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IEEE also makes available various types of open access publications for authors, many free to readers, such as </a:t>
            </a:r>
          </a:p>
          <a:p>
            <a:r>
              <a:rPr lang="en-US" altLang="en-US" smtClean="0"/>
              <a:t>-- </a:t>
            </a:r>
            <a:r>
              <a:rPr lang="en-US" altLang="en-US" sz="1600" smtClean="0">
                <a:solidFill>
                  <a:srgbClr val="FFFFFF"/>
                </a:solidFill>
                <a:latin typeface="Verdana" panose="020B0604030504040204" pitchFamily="34" charset="0"/>
              </a:rPr>
              <a:t>Hybrid Journals</a:t>
            </a:r>
            <a:r>
              <a:rPr lang="en-US" altLang="en-US" sz="1100" b="1" smtClean="0">
                <a:latin typeface="Verdana" panose="020B0604030504040204" pitchFamily="34" charset="0"/>
              </a:rPr>
              <a:t>: </a:t>
            </a:r>
            <a:r>
              <a:rPr lang="en-US" altLang="en-US" smtClean="0">
                <a:latin typeface="Verdana" panose="020B0604030504040204" pitchFamily="34" charset="0"/>
              </a:rPr>
              <a:t>Subscription-based and Open Access</a:t>
            </a:r>
          </a:p>
          <a:p>
            <a:r>
              <a:rPr lang="en-US" altLang="en-US" sz="1600" smtClean="0"/>
              <a:t>-- </a:t>
            </a:r>
            <a:r>
              <a:rPr lang="en-US" altLang="en-US" sz="1600" smtClean="0">
                <a:solidFill>
                  <a:srgbClr val="FFFFFF"/>
                </a:solidFill>
                <a:latin typeface="Verdana" panose="020B0604030504040204" pitchFamily="34" charset="0"/>
              </a:rPr>
              <a:t>Mega Journal:</a:t>
            </a:r>
            <a:r>
              <a:rPr lang="en-US" altLang="en-US" sz="1100" b="1" smtClean="0">
                <a:latin typeface="Verdana" panose="020B0604030504040204" pitchFamily="34" charset="0"/>
              </a:rPr>
              <a:t> </a:t>
            </a:r>
            <a:r>
              <a:rPr lang="en-US" altLang="en-US" smtClean="0">
                <a:latin typeface="Verdana" panose="020B0604030504040204" pitchFamily="34" charset="0"/>
              </a:rPr>
              <a:t>Multidisciplinary Open Access</a:t>
            </a:r>
          </a:p>
          <a:p>
            <a:r>
              <a:rPr lang="en-US" altLang="en-US" sz="1600" smtClean="0"/>
              <a:t>-- </a:t>
            </a:r>
            <a:r>
              <a:rPr lang="en-US" altLang="en-US" sz="1600" smtClean="0">
                <a:solidFill>
                  <a:srgbClr val="FFFFFF"/>
                </a:solidFill>
                <a:latin typeface="Verdana" panose="020B0604030504040204" pitchFamily="34" charset="0"/>
              </a:rPr>
              <a:t>Fully Open Access Journals:</a:t>
            </a:r>
            <a:r>
              <a:rPr lang="en-US" altLang="en-US" sz="1100" smtClean="0">
                <a:latin typeface="Verdana" panose="020B0604030504040204" pitchFamily="34" charset="0"/>
              </a:rPr>
              <a:t> </a:t>
            </a:r>
            <a:r>
              <a:rPr lang="en-US" altLang="en-US" smtClean="0">
                <a:latin typeface="Verdana" panose="020B0604030504040204" pitchFamily="34" charset="0"/>
              </a:rPr>
              <a:t>Devoted to One Technology Topic</a:t>
            </a:r>
          </a:p>
          <a:p>
            <a:endParaRPr lang="en-US" altLang="en-US" smtClean="0">
              <a:latin typeface="Verdana" panose="020B0604030504040204" pitchFamily="34" charset="0"/>
            </a:endParaRPr>
          </a:p>
          <a:p>
            <a:r>
              <a:rPr lang="en-US" altLang="en-US" smtClean="0"/>
              <a:t>Open access is an active area for publishers, authors, and researchers alike. </a:t>
            </a: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67989A4-7769-4DA4-B335-110C727D819A}" type="slidenum">
              <a:rPr lang="en-US" altLang="en-US" sz="1200"/>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An new question:  What builds author credibility?</a:t>
            </a: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0C5647D-A61C-42A1-85A0-051C7B0C4D36}" type="slidenum">
              <a:rPr lang="en-US" altLang="en-US" sz="1200"/>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For over 125 years, IEEE has been the trusted source for researchers in academia, corporations, and government.</a:t>
            </a:r>
          </a:p>
          <a:p>
            <a:r>
              <a:rPr lang="en-US" altLang="en-US" smtClean="0"/>
              <a:t>Each author becomes part of IEEE's stellar reputation. Past and present IEEE Members include nearly two dozen Nobel Prize-winning innovators. </a:t>
            </a:r>
          </a:p>
          <a:p>
            <a:r>
              <a:rPr lang="en-US" altLang="en-US" smtClean="0"/>
              <a:t>Consistent quality and high demand have made IEEE the researcher's choice and the optimum publisher for authors around the world.</a:t>
            </a:r>
          </a:p>
          <a:p>
            <a:endParaRPr lang="en-US" altLang="en-US" smtClean="0"/>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D2E8CDB-7134-48FD-81F6-3254440BF58E}" type="slidenum">
              <a:rPr lang="en-US" altLang="en-US" sz="120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IEEE_TAG_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0198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295400" y="822325"/>
            <a:ext cx="7162800" cy="1143000"/>
          </a:xfrm>
        </p:spPr>
        <p:txBody>
          <a:bodyPr/>
          <a:lstStyle>
            <a:lvl1pPr>
              <a:lnSpc>
                <a:spcPct val="90000"/>
              </a:lnSpc>
              <a:defRPr sz="4400">
                <a:solidFill>
                  <a:schemeClr val="bg1"/>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1271588" y="3962400"/>
            <a:ext cx="3919537" cy="1752600"/>
          </a:xfrm>
        </p:spPr>
        <p:txBody>
          <a:bodyPr/>
          <a:lstStyle>
            <a:lvl1pPr marL="0" indent="0">
              <a:lnSpc>
                <a:spcPct val="90000"/>
              </a:lnSpc>
              <a:buFont typeface="Wingdings" pitchFamily="28" charset="2"/>
              <a:buNone/>
              <a:defRPr sz="2200" b="1">
                <a:solidFill>
                  <a:schemeClr val="tx2"/>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3511379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9"/>
          <p:cNvSpPr>
            <a:spLocks noGrp="1"/>
          </p:cNvSpPr>
          <p:nvPr>
            <p:ph type="dt" sz="half" idx="10"/>
          </p:nvPr>
        </p:nvSpPr>
        <p:spPr/>
        <p:txBody>
          <a:bodyPr/>
          <a:lstStyle>
            <a:lvl1pPr>
              <a:defRPr/>
            </a:lvl1pPr>
          </a:lstStyle>
          <a:p>
            <a:fld id="{90DD1355-DFCE-4B02-B8DB-AA3047228818}" type="datetime1">
              <a:rPr lang="en-US" altLang="en-US"/>
              <a:pPr/>
              <a:t>3/1/2018</a:t>
            </a:fld>
            <a:endParaRPr lang="en-US" altLang="en-US"/>
          </a:p>
        </p:txBody>
      </p:sp>
      <p:sp>
        <p:nvSpPr>
          <p:cNvPr id="6" name="Slide Number Placeholder 10"/>
          <p:cNvSpPr>
            <a:spLocks noGrp="1"/>
          </p:cNvSpPr>
          <p:nvPr>
            <p:ph type="sldNum" sz="quarter" idx="11"/>
          </p:nvPr>
        </p:nvSpPr>
        <p:spPr/>
        <p:txBody>
          <a:bodyPr/>
          <a:lstStyle>
            <a:lvl1pPr>
              <a:defRPr/>
            </a:lvl1pPr>
          </a:lstStyle>
          <a:p>
            <a:fld id="{E43F6872-E95E-4ED3-8CD5-94AC357E7B37}" type="slidenum">
              <a:rPr lang="en-US" altLang="en-US"/>
              <a:pPr/>
              <a:t>‹#›</a:t>
            </a:fld>
            <a:endParaRPr lang="en-US" altLang="en-US"/>
          </a:p>
        </p:txBody>
      </p:sp>
    </p:spTree>
    <p:extLst>
      <p:ext uri="{BB962C8B-B14F-4D97-AF65-F5344CB8AC3E}">
        <p14:creationId xmlns:p14="http://schemas.microsoft.com/office/powerpoint/2010/main" val="2663964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9"/>
          <p:cNvSpPr>
            <a:spLocks noGrp="1"/>
          </p:cNvSpPr>
          <p:nvPr>
            <p:ph type="dt" sz="half" idx="10"/>
          </p:nvPr>
        </p:nvSpPr>
        <p:spPr/>
        <p:txBody>
          <a:bodyPr/>
          <a:lstStyle>
            <a:lvl1pPr>
              <a:defRPr/>
            </a:lvl1pPr>
          </a:lstStyle>
          <a:p>
            <a:fld id="{A2713C1F-CCC4-4741-BB78-888C9F76FA65}" type="datetime1">
              <a:rPr lang="en-US" altLang="en-US"/>
              <a:pPr/>
              <a:t>3/1/2018</a:t>
            </a:fld>
            <a:endParaRPr lang="en-US" altLang="en-US"/>
          </a:p>
        </p:txBody>
      </p:sp>
      <p:sp>
        <p:nvSpPr>
          <p:cNvPr id="5" name="Slide Number Placeholder 10"/>
          <p:cNvSpPr>
            <a:spLocks noGrp="1"/>
          </p:cNvSpPr>
          <p:nvPr>
            <p:ph type="sldNum" sz="quarter" idx="11"/>
          </p:nvPr>
        </p:nvSpPr>
        <p:spPr/>
        <p:txBody>
          <a:bodyPr/>
          <a:lstStyle>
            <a:lvl1pPr>
              <a:defRPr/>
            </a:lvl1pPr>
          </a:lstStyle>
          <a:p>
            <a:fld id="{37D3DB54-AC2E-42EF-BED4-39F5B01BCB57}" type="slidenum">
              <a:rPr lang="en-US" altLang="en-US"/>
              <a:pPr/>
              <a:t>‹#›</a:t>
            </a:fld>
            <a:endParaRPr lang="en-US" altLang="en-US"/>
          </a:p>
        </p:txBody>
      </p:sp>
    </p:spTree>
    <p:extLst>
      <p:ext uri="{BB962C8B-B14F-4D97-AF65-F5344CB8AC3E}">
        <p14:creationId xmlns:p14="http://schemas.microsoft.com/office/powerpoint/2010/main" val="1223023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2D5EDF8B-1DE2-4145-8B03-A6B1F7E7B0DE}" type="datetime1">
              <a:rPr lang="en-US" altLang="en-US"/>
              <a:pPr/>
              <a:t>3/1/2018</a:t>
            </a:fld>
            <a:endParaRPr lang="en-US" altLang="en-US"/>
          </a:p>
        </p:txBody>
      </p:sp>
      <p:sp>
        <p:nvSpPr>
          <p:cNvPr id="5" name="Slide Number Placeholder 10"/>
          <p:cNvSpPr>
            <a:spLocks noGrp="1"/>
          </p:cNvSpPr>
          <p:nvPr>
            <p:ph type="sldNum" sz="quarter" idx="11"/>
          </p:nvPr>
        </p:nvSpPr>
        <p:spPr/>
        <p:txBody>
          <a:bodyPr/>
          <a:lstStyle>
            <a:lvl1pPr>
              <a:defRPr/>
            </a:lvl1pPr>
          </a:lstStyle>
          <a:p>
            <a:fld id="{E2990653-0C55-4636-B438-AB9850A45335}" type="slidenum">
              <a:rPr lang="en-US" altLang="en-US"/>
              <a:pPr/>
              <a:t>‹#›</a:t>
            </a:fld>
            <a:endParaRPr lang="en-US" altLang="en-US"/>
          </a:p>
        </p:txBody>
      </p:sp>
    </p:spTree>
    <p:extLst>
      <p:ext uri="{BB962C8B-B14F-4D97-AF65-F5344CB8AC3E}">
        <p14:creationId xmlns:p14="http://schemas.microsoft.com/office/powerpoint/2010/main" val="189176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76275" y="6096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76275" y="200025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76775" y="200025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76775" y="413385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9438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66750" y="590550"/>
            <a:ext cx="7848600" cy="1143000"/>
          </a:xfrm>
        </p:spPr>
        <p:txBody>
          <a:bodyPr/>
          <a:lstStyle/>
          <a:p>
            <a:r>
              <a:rPr lang="en-US" smtClean="0"/>
              <a:t>Click to edit Master title style</a:t>
            </a:r>
            <a:endParaRPr lang="en-US" dirty="0"/>
          </a:p>
        </p:txBody>
      </p:sp>
      <p:sp>
        <p:nvSpPr>
          <p:cNvPr id="3" name="Content Placeholder 2"/>
          <p:cNvSpPr>
            <a:spLocks noGrp="1"/>
          </p:cNvSpPr>
          <p:nvPr>
            <p:ph sz="quarter" idx="1"/>
          </p:nvPr>
        </p:nvSpPr>
        <p:spPr>
          <a:xfrm>
            <a:off x="609600" y="19812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4610100" y="19812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41148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10100" y="41148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8924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90550"/>
            <a:ext cx="78486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5325"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4695825" y="19812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95825" y="41148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5697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76275" y="609600"/>
            <a:ext cx="7848600"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10100"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6451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_Historical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itleSlide_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EEE_TAG_WHIT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0198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00121" y="1150964"/>
            <a:ext cx="7962600" cy="1143000"/>
          </a:xfrm>
        </p:spPr>
        <p:txBody>
          <a:bodyPr/>
          <a:lstStyle>
            <a:lvl1pPr>
              <a:lnSpc>
                <a:spcPct val="90000"/>
              </a:lnSpc>
              <a:defRPr sz="4400">
                <a:solidFill>
                  <a:srgbClr val="005582"/>
                </a:solidFill>
              </a:defRPr>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705731" y="3297303"/>
            <a:ext cx="6760391" cy="1234440"/>
          </a:xfrm>
        </p:spPr>
        <p:txBody>
          <a:bodyPr/>
          <a:lstStyle>
            <a:lvl1pPr marL="0" indent="0">
              <a:lnSpc>
                <a:spcPct val="90000"/>
              </a:lnSpc>
              <a:buFont typeface="Wingdings" pitchFamily="28" charset="2"/>
              <a:buNone/>
              <a:defRPr sz="2200" b="1">
                <a:solidFill>
                  <a:srgbClr val="808080"/>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2539166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Users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itleSlide_C.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EEE_TAG_WHIT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0198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04705" y="1155210"/>
            <a:ext cx="7848600" cy="1143000"/>
          </a:xfrm>
        </p:spPr>
        <p:txBody>
          <a:bodyPr/>
          <a:lstStyle>
            <a:lvl1pPr>
              <a:lnSpc>
                <a:spcPct val="90000"/>
              </a:lnSpc>
              <a:defRPr sz="4400">
                <a:solidFill>
                  <a:srgbClr val="005087"/>
                </a:solidFill>
              </a:defRPr>
            </a:lvl1pPr>
          </a:lstStyle>
          <a:p>
            <a:r>
              <a:rPr lang="en-US" dirty="0" smtClean="0"/>
              <a:t>Click to edit Master title style</a:t>
            </a:r>
            <a:endParaRPr lang="en-US" dirty="0"/>
          </a:p>
        </p:txBody>
      </p:sp>
      <p:sp>
        <p:nvSpPr>
          <p:cNvPr id="6" name="Rectangle 3"/>
          <p:cNvSpPr>
            <a:spLocks noGrp="1" noChangeArrowheads="1"/>
          </p:cNvSpPr>
          <p:nvPr>
            <p:ph type="subTitle" idx="1"/>
          </p:nvPr>
        </p:nvSpPr>
        <p:spPr>
          <a:xfrm>
            <a:off x="705731" y="3297304"/>
            <a:ext cx="6760391" cy="1234440"/>
          </a:xfrm>
        </p:spPr>
        <p:txBody>
          <a:bodyPr/>
          <a:lstStyle>
            <a:lvl1pPr marL="0" indent="0">
              <a:lnSpc>
                <a:spcPct val="90000"/>
              </a:lnSpc>
              <a:buFont typeface="Wingdings" pitchFamily="28" charset="2"/>
              <a:buNone/>
              <a:defRPr sz="2200" b="1">
                <a:solidFill>
                  <a:srgbClr val="808080"/>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1019046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Technology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itleSlide_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EEE_TAG_WHIT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0198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04088" y="1152144"/>
            <a:ext cx="7964424" cy="1143000"/>
          </a:xfrm>
        </p:spPr>
        <p:txBody>
          <a:bodyPr/>
          <a:lstStyle>
            <a:lvl1pPr>
              <a:lnSpc>
                <a:spcPct val="90000"/>
              </a:lnSpc>
              <a:defRPr sz="4400">
                <a:solidFill>
                  <a:srgbClr val="005087"/>
                </a:solidFill>
              </a:defRPr>
            </a:lvl1pPr>
          </a:lstStyle>
          <a:p>
            <a:r>
              <a:rPr lang="en-US" dirty="0" smtClean="0"/>
              <a:t>Click to edit Master title style</a:t>
            </a:r>
            <a:endParaRPr lang="en-US" dirty="0"/>
          </a:p>
        </p:txBody>
      </p:sp>
      <p:sp>
        <p:nvSpPr>
          <p:cNvPr id="6" name="Rectangle 3"/>
          <p:cNvSpPr>
            <a:spLocks noGrp="1" noChangeArrowheads="1"/>
          </p:cNvSpPr>
          <p:nvPr>
            <p:ph type="subTitle" idx="1"/>
          </p:nvPr>
        </p:nvSpPr>
        <p:spPr>
          <a:xfrm>
            <a:off x="705731" y="3297304"/>
            <a:ext cx="6760391" cy="1234440"/>
          </a:xfrm>
        </p:spPr>
        <p:txBody>
          <a:bodyPr/>
          <a:lstStyle>
            <a:lvl1pPr marL="0" indent="0">
              <a:lnSpc>
                <a:spcPct val="90000"/>
              </a:lnSpc>
              <a:buFont typeface="Wingdings" pitchFamily="28" charset="2"/>
              <a:buNone/>
              <a:defRPr sz="2200" b="1">
                <a:solidFill>
                  <a:srgbClr val="808080"/>
                </a:solidFill>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1164765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vl1pPr>
            <a:lvl2pPr>
              <a:buClr>
                <a:schemeClr val="tx1">
                  <a:lumMod val="65000"/>
                  <a:lumOff val="35000"/>
                </a:schemeClr>
              </a:buClr>
              <a:defRPr/>
            </a:lvl2pPr>
            <a:lvl3pPr>
              <a:buClr>
                <a:schemeClr val="tx1">
                  <a:lumMod val="65000"/>
                  <a:lumOff val="35000"/>
                </a:schemeClr>
              </a:buClr>
              <a:defRPr/>
            </a:lvl3pPr>
            <a:lvl4pPr>
              <a:buClr>
                <a:schemeClr val="tx1">
                  <a:lumMod val="65000"/>
                  <a:lumOff val="35000"/>
                </a:schemeClr>
              </a:buClr>
              <a:defRPr/>
            </a:lvl4pPr>
            <a:lvl5pPr>
              <a:buClr>
                <a:schemeClr val="tx1">
                  <a:lumMod val="65000"/>
                  <a:lumOff val="3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9"/>
          <p:cNvSpPr>
            <a:spLocks noGrp="1"/>
          </p:cNvSpPr>
          <p:nvPr>
            <p:ph type="dt" sz="half" idx="10"/>
          </p:nvPr>
        </p:nvSpPr>
        <p:spPr/>
        <p:txBody>
          <a:bodyPr/>
          <a:lstStyle>
            <a:lvl1pPr>
              <a:defRPr/>
            </a:lvl1pPr>
          </a:lstStyle>
          <a:p>
            <a:fld id="{AD926E38-C93A-4086-BB57-0DE4E038E2C0}" type="datetime1">
              <a:rPr lang="en-US" altLang="en-US"/>
              <a:pPr/>
              <a:t>3/1/2018</a:t>
            </a:fld>
            <a:endParaRPr lang="en-US" altLang="en-US"/>
          </a:p>
        </p:txBody>
      </p:sp>
      <p:sp>
        <p:nvSpPr>
          <p:cNvPr id="5" name="Slide Number Placeholder 10"/>
          <p:cNvSpPr>
            <a:spLocks noGrp="1"/>
          </p:cNvSpPr>
          <p:nvPr>
            <p:ph type="sldNum" sz="quarter" idx="11"/>
          </p:nvPr>
        </p:nvSpPr>
        <p:spPr/>
        <p:txBody>
          <a:bodyPr/>
          <a:lstStyle>
            <a:lvl1pPr>
              <a:defRPr/>
            </a:lvl1pPr>
          </a:lstStyle>
          <a:p>
            <a:fld id="{A860202A-B2C6-4448-BA8D-B8FDE267C053}" type="slidenum">
              <a:rPr lang="en-US" altLang="en-US"/>
              <a:pPr/>
              <a:t>‹#›</a:t>
            </a:fld>
            <a:endParaRPr lang="en-US" altLang="en-US"/>
          </a:p>
        </p:txBody>
      </p:sp>
    </p:spTree>
    <p:extLst>
      <p:ext uri="{BB962C8B-B14F-4D97-AF65-F5344CB8AC3E}">
        <p14:creationId xmlns:p14="http://schemas.microsoft.com/office/powerpoint/2010/main" val="2230369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9"/>
          <p:cNvSpPr>
            <a:spLocks noGrp="1"/>
          </p:cNvSpPr>
          <p:nvPr>
            <p:ph type="dt" sz="half" idx="10"/>
          </p:nvPr>
        </p:nvSpPr>
        <p:spPr/>
        <p:txBody>
          <a:bodyPr/>
          <a:lstStyle>
            <a:lvl1pPr>
              <a:defRPr/>
            </a:lvl1pPr>
          </a:lstStyle>
          <a:p>
            <a:fld id="{27E3AEAB-3FB1-499F-A5B5-A93CFC04333E}" type="datetime1">
              <a:rPr lang="en-US" altLang="en-US"/>
              <a:pPr/>
              <a:t>3/1/2018</a:t>
            </a:fld>
            <a:endParaRPr lang="en-US" altLang="en-US"/>
          </a:p>
        </p:txBody>
      </p:sp>
      <p:sp>
        <p:nvSpPr>
          <p:cNvPr id="5" name="Slide Number Placeholder 10"/>
          <p:cNvSpPr>
            <a:spLocks noGrp="1"/>
          </p:cNvSpPr>
          <p:nvPr>
            <p:ph type="sldNum" sz="quarter" idx="11"/>
          </p:nvPr>
        </p:nvSpPr>
        <p:spPr/>
        <p:txBody>
          <a:bodyPr/>
          <a:lstStyle>
            <a:lvl1pPr>
              <a:defRPr/>
            </a:lvl1pPr>
          </a:lstStyle>
          <a:p>
            <a:fld id="{26BE3472-641F-406C-93E8-5DC240D4C5BE}" type="slidenum">
              <a:rPr lang="en-US" altLang="en-US"/>
              <a:pPr/>
              <a:t>‹#›</a:t>
            </a:fld>
            <a:endParaRPr lang="en-US" altLang="en-US"/>
          </a:p>
        </p:txBody>
      </p:sp>
    </p:spTree>
    <p:extLst>
      <p:ext uri="{BB962C8B-B14F-4D97-AF65-F5344CB8AC3E}">
        <p14:creationId xmlns:p14="http://schemas.microsoft.com/office/powerpoint/2010/main" val="1458666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fld id="{52027891-C17F-44F4-8FBC-39ED8E2A66E5}" type="datetime1">
              <a:rPr lang="en-US" altLang="en-US"/>
              <a:pPr/>
              <a:t>3/1/2018</a:t>
            </a:fld>
            <a:endParaRPr lang="en-US" altLang="en-US"/>
          </a:p>
        </p:txBody>
      </p:sp>
      <p:sp>
        <p:nvSpPr>
          <p:cNvPr id="5" name="Slide Number Placeholder 10"/>
          <p:cNvSpPr>
            <a:spLocks noGrp="1"/>
          </p:cNvSpPr>
          <p:nvPr>
            <p:ph type="sldNum" sz="quarter" idx="11"/>
          </p:nvPr>
        </p:nvSpPr>
        <p:spPr/>
        <p:txBody>
          <a:bodyPr/>
          <a:lstStyle>
            <a:lvl1pPr>
              <a:defRPr/>
            </a:lvl1pPr>
          </a:lstStyle>
          <a:p>
            <a:fld id="{6FEDDB9A-88D1-46EC-B603-00B1A46D7B77}" type="slidenum">
              <a:rPr lang="en-US" altLang="en-US"/>
              <a:pPr/>
              <a:t>‹#›</a:t>
            </a:fld>
            <a:endParaRPr lang="en-US" altLang="en-US"/>
          </a:p>
        </p:txBody>
      </p:sp>
    </p:spTree>
    <p:extLst>
      <p:ext uri="{BB962C8B-B14F-4D97-AF65-F5344CB8AC3E}">
        <p14:creationId xmlns:p14="http://schemas.microsoft.com/office/powerpoint/2010/main" val="1326834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fld id="{19DD2598-6296-4B82-8698-C18A08FA0F93}" type="datetime1">
              <a:rPr lang="en-US" altLang="en-US"/>
              <a:pPr/>
              <a:t>3/1/2018</a:t>
            </a:fld>
            <a:endParaRPr lang="en-US" altLang="en-US"/>
          </a:p>
        </p:txBody>
      </p:sp>
      <p:sp>
        <p:nvSpPr>
          <p:cNvPr id="6" name="Slide Number Placeholder 10"/>
          <p:cNvSpPr>
            <a:spLocks noGrp="1"/>
          </p:cNvSpPr>
          <p:nvPr>
            <p:ph type="sldNum" sz="quarter" idx="11"/>
          </p:nvPr>
        </p:nvSpPr>
        <p:spPr/>
        <p:txBody>
          <a:bodyPr/>
          <a:lstStyle>
            <a:lvl1pPr>
              <a:defRPr/>
            </a:lvl1pPr>
          </a:lstStyle>
          <a:p>
            <a:fld id="{28173B57-0779-41C0-AAC2-6E63E36227D8}" type="slidenum">
              <a:rPr lang="en-US" altLang="en-US"/>
              <a:pPr/>
              <a:t>‹#›</a:t>
            </a:fld>
            <a:endParaRPr lang="en-US" altLang="en-US"/>
          </a:p>
        </p:txBody>
      </p:sp>
    </p:spTree>
    <p:extLst>
      <p:ext uri="{BB962C8B-B14F-4D97-AF65-F5344CB8AC3E}">
        <p14:creationId xmlns:p14="http://schemas.microsoft.com/office/powerpoint/2010/main" val="4258348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fld id="{24955C42-559E-4B59-937F-DE5C12A94AC7}" type="datetime1">
              <a:rPr lang="en-US" altLang="en-US"/>
              <a:pPr/>
              <a:t>3/1/2018</a:t>
            </a:fld>
            <a:endParaRPr lang="en-US" altLang="en-US"/>
          </a:p>
        </p:txBody>
      </p:sp>
      <p:sp>
        <p:nvSpPr>
          <p:cNvPr id="8" name="Slide Number Placeholder 10"/>
          <p:cNvSpPr>
            <a:spLocks noGrp="1"/>
          </p:cNvSpPr>
          <p:nvPr>
            <p:ph type="sldNum" sz="quarter" idx="11"/>
          </p:nvPr>
        </p:nvSpPr>
        <p:spPr/>
        <p:txBody>
          <a:bodyPr/>
          <a:lstStyle>
            <a:lvl1pPr>
              <a:defRPr/>
            </a:lvl1pPr>
          </a:lstStyle>
          <a:p>
            <a:fld id="{B2636336-05DA-45B9-81FA-17706854F2B0}" type="slidenum">
              <a:rPr lang="en-US" altLang="en-US"/>
              <a:pPr/>
              <a:t>‹#›</a:t>
            </a:fld>
            <a:endParaRPr lang="en-US" altLang="en-US"/>
          </a:p>
        </p:txBody>
      </p:sp>
    </p:spTree>
    <p:extLst>
      <p:ext uri="{BB962C8B-B14F-4D97-AF65-F5344CB8AC3E}">
        <p14:creationId xmlns:p14="http://schemas.microsoft.com/office/powerpoint/2010/main" val="1630382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fld id="{B1E19353-DDEE-4D2A-8309-F6BF84B195ED}" type="datetime1">
              <a:rPr lang="en-US" altLang="en-US"/>
              <a:pPr/>
              <a:t>3/1/2018</a:t>
            </a:fld>
            <a:endParaRPr lang="en-US" altLang="en-US"/>
          </a:p>
        </p:txBody>
      </p:sp>
      <p:sp>
        <p:nvSpPr>
          <p:cNvPr id="4" name="Slide Number Placeholder 10"/>
          <p:cNvSpPr>
            <a:spLocks noGrp="1"/>
          </p:cNvSpPr>
          <p:nvPr>
            <p:ph type="sldNum" sz="quarter" idx="11"/>
          </p:nvPr>
        </p:nvSpPr>
        <p:spPr/>
        <p:txBody>
          <a:bodyPr/>
          <a:lstStyle>
            <a:lvl1pPr>
              <a:defRPr/>
            </a:lvl1pPr>
          </a:lstStyle>
          <a:p>
            <a:fld id="{FAA248FC-0A4C-42F6-AFF9-EDC13B739684}" type="slidenum">
              <a:rPr lang="en-US" altLang="en-US"/>
              <a:pPr/>
              <a:t>‹#›</a:t>
            </a:fld>
            <a:endParaRPr lang="en-US" altLang="en-US"/>
          </a:p>
        </p:txBody>
      </p:sp>
    </p:spTree>
    <p:extLst>
      <p:ext uri="{BB962C8B-B14F-4D97-AF65-F5344CB8AC3E}">
        <p14:creationId xmlns:p14="http://schemas.microsoft.com/office/powerpoint/2010/main" val="349054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007F64F0-DEBE-4EDB-8C2F-523FEBAE6EE7}" type="datetime1">
              <a:rPr lang="en-US" altLang="en-US"/>
              <a:pPr/>
              <a:t>3/1/2018</a:t>
            </a:fld>
            <a:endParaRPr lang="en-US" altLang="en-US"/>
          </a:p>
        </p:txBody>
      </p:sp>
      <p:sp>
        <p:nvSpPr>
          <p:cNvPr id="3" name="Slide Number Placeholder 10"/>
          <p:cNvSpPr>
            <a:spLocks noGrp="1"/>
          </p:cNvSpPr>
          <p:nvPr>
            <p:ph type="sldNum" sz="quarter" idx="11"/>
          </p:nvPr>
        </p:nvSpPr>
        <p:spPr/>
        <p:txBody>
          <a:bodyPr/>
          <a:lstStyle>
            <a:lvl1pPr>
              <a:defRPr/>
            </a:lvl1pPr>
          </a:lstStyle>
          <a:p>
            <a:fld id="{43264F3D-C935-4020-A1F9-2B907192DA06}" type="slidenum">
              <a:rPr lang="en-US" altLang="en-US"/>
              <a:pPr/>
              <a:t>‹#›</a:t>
            </a:fld>
            <a:endParaRPr lang="en-US" altLang="en-US"/>
          </a:p>
        </p:txBody>
      </p:sp>
    </p:spTree>
    <p:extLst>
      <p:ext uri="{BB962C8B-B14F-4D97-AF65-F5344CB8AC3E}">
        <p14:creationId xmlns:p14="http://schemas.microsoft.com/office/powerpoint/2010/main" val="793515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9"/>
          <p:cNvSpPr>
            <a:spLocks noGrp="1"/>
          </p:cNvSpPr>
          <p:nvPr>
            <p:ph type="dt" sz="half" idx="10"/>
          </p:nvPr>
        </p:nvSpPr>
        <p:spPr/>
        <p:txBody>
          <a:bodyPr/>
          <a:lstStyle>
            <a:lvl1pPr>
              <a:defRPr/>
            </a:lvl1pPr>
          </a:lstStyle>
          <a:p>
            <a:fld id="{447EAE9C-E37A-469D-BDC2-B07D5323092E}" type="datetime1">
              <a:rPr lang="en-US" altLang="en-US"/>
              <a:pPr/>
              <a:t>3/1/2018</a:t>
            </a:fld>
            <a:endParaRPr lang="en-US" altLang="en-US"/>
          </a:p>
        </p:txBody>
      </p:sp>
      <p:sp>
        <p:nvSpPr>
          <p:cNvPr id="6" name="Slide Number Placeholder 10"/>
          <p:cNvSpPr>
            <a:spLocks noGrp="1"/>
          </p:cNvSpPr>
          <p:nvPr>
            <p:ph type="sldNum" sz="quarter" idx="11"/>
          </p:nvPr>
        </p:nvSpPr>
        <p:spPr/>
        <p:txBody>
          <a:bodyPr/>
          <a:lstStyle>
            <a:lvl1pPr>
              <a:defRPr/>
            </a:lvl1pPr>
          </a:lstStyle>
          <a:p>
            <a:fld id="{D1FC1DC7-FC1F-4B80-A797-01D9B01DDC4A}" type="slidenum">
              <a:rPr lang="en-US" altLang="en-US"/>
              <a:pPr/>
              <a:t>‹#›</a:t>
            </a:fld>
            <a:endParaRPr lang="en-US" altLang="en-US"/>
          </a:p>
        </p:txBody>
      </p:sp>
    </p:spTree>
    <p:extLst>
      <p:ext uri="{BB962C8B-B14F-4D97-AF65-F5344CB8AC3E}">
        <p14:creationId xmlns:p14="http://schemas.microsoft.com/office/powerpoint/2010/main" val="35283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1219200" y="6172200"/>
            <a:ext cx="31242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defRPr>
            </a:lvl1pPr>
          </a:lstStyle>
          <a:p>
            <a:fld id="{3164F6C1-BA9A-4A1F-9FC2-A56973DE76CD}" type="datetime1">
              <a:rPr lang="en-US" altLang="en-US"/>
              <a:pPr/>
              <a:t>3/1/2018</a:t>
            </a:fld>
            <a:endParaRPr lang="en-US" altLang="en-US"/>
          </a:p>
        </p:txBody>
      </p:sp>
      <p:sp>
        <p:nvSpPr>
          <p:cNvPr id="11" name="Slide Number Placeholder 10"/>
          <p:cNvSpPr>
            <a:spLocks noGrp="1"/>
          </p:cNvSpPr>
          <p:nvPr>
            <p:ph type="sldNum" sz="quarter" idx="4"/>
          </p:nvPr>
        </p:nvSpPr>
        <p:spPr>
          <a:xfrm>
            <a:off x="533400" y="6172200"/>
            <a:ext cx="6858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defRPr>
            </a:lvl1pPr>
          </a:lstStyle>
          <a:p>
            <a:fld id="{4C68B8A6-A546-47E7-AB95-F35F23F1F709}" type="slidenum">
              <a:rPr lang="en-US" altLang="en-US"/>
              <a:pPr/>
              <a:t>‹#›</a:t>
            </a:fld>
            <a:endParaRPr lang="en-US" altLang="en-US"/>
          </a:p>
        </p:txBody>
      </p:sp>
      <p:pic>
        <p:nvPicPr>
          <p:cNvPr id="1030" name="Picture 7" descr="IEEE_TAG_BLUE.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8001000" y="5924550"/>
            <a:ext cx="9144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403" r:id="rId1"/>
    <p:sldLayoutId id="2147485392" r:id="rId2"/>
    <p:sldLayoutId id="2147485393" r:id="rId3"/>
    <p:sldLayoutId id="2147485394" r:id="rId4"/>
    <p:sldLayoutId id="2147485395" r:id="rId5"/>
    <p:sldLayoutId id="2147485396" r:id="rId6"/>
    <p:sldLayoutId id="2147485397" r:id="rId7"/>
    <p:sldLayoutId id="2147485398" r:id="rId8"/>
    <p:sldLayoutId id="2147485399" r:id="rId9"/>
    <p:sldLayoutId id="2147485400" r:id="rId10"/>
    <p:sldLayoutId id="2147485401" r:id="rId11"/>
    <p:sldLayoutId id="2147485402" r:id="rId12"/>
    <p:sldLayoutId id="2147485404" r:id="rId13"/>
    <p:sldLayoutId id="2147485405" r:id="rId14"/>
    <p:sldLayoutId id="2147485406" r:id="rId15"/>
    <p:sldLayoutId id="2147485407" r:id="rId16"/>
  </p:sldLayoutIdLst>
  <p:hf hdr="0" ftr="0"/>
  <p:txStyles>
    <p:titleStyle>
      <a:lvl1pPr algn="l" rtl="0" eaLnBrk="0" fontAlgn="base" hangingPunct="0">
        <a:spcBef>
          <a:spcPct val="0"/>
        </a:spcBef>
        <a:spcAft>
          <a:spcPct val="0"/>
        </a:spcAft>
        <a:defRPr sz="3200" b="1">
          <a:solidFill>
            <a:schemeClr val="tx2"/>
          </a:solidFill>
          <a:latin typeface="+mj-lt"/>
          <a:ea typeface="MS PGothic" panose="020B0600070205080204" pitchFamily="34" charset="-128"/>
          <a:cs typeface="ＭＳ Ｐゴシック" pitchFamily="-112" charset="-128"/>
        </a:defRPr>
      </a:lvl1pPr>
      <a:lvl2pPr algn="l" rtl="0" eaLnBrk="0" fontAlgn="base" hangingPunct="0">
        <a:spcBef>
          <a:spcPct val="0"/>
        </a:spcBef>
        <a:spcAft>
          <a:spcPct val="0"/>
        </a:spcAft>
        <a:defRPr sz="3200" b="1">
          <a:solidFill>
            <a:schemeClr val="tx2"/>
          </a:solidFill>
          <a:latin typeface="Verdana" pitchFamily="-112" charset="0"/>
          <a:ea typeface="MS PGothic" panose="020B0600070205080204" pitchFamily="34" charset="-128"/>
          <a:cs typeface="ＭＳ Ｐゴシック" pitchFamily="28" charset="-128"/>
        </a:defRPr>
      </a:lvl2pPr>
      <a:lvl3pPr algn="l" rtl="0" eaLnBrk="0" fontAlgn="base" hangingPunct="0">
        <a:spcBef>
          <a:spcPct val="0"/>
        </a:spcBef>
        <a:spcAft>
          <a:spcPct val="0"/>
        </a:spcAft>
        <a:defRPr sz="3200" b="1">
          <a:solidFill>
            <a:schemeClr val="tx2"/>
          </a:solidFill>
          <a:latin typeface="Verdana" pitchFamily="-112" charset="0"/>
          <a:ea typeface="MS PGothic" panose="020B0600070205080204" pitchFamily="34" charset="-128"/>
          <a:cs typeface="ＭＳ Ｐゴシック" pitchFamily="28" charset="-128"/>
        </a:defRPr>
      </a:lvl3pPr>
      <a:lvl4pPr algn="l" rtl="0" eaLnBrk="0" fontAlgn="base" hangingPunct="0">
        <a:spcBef>
          <a:spcPct val="0"/>
        </a:spcBef>
        <a:spcAft>
          <a:spcPct val="0"/>
        </a:spcAft>
        <a:defRPr sz="3200" b="1">
          <a:solidFill>
            <a:schemeClr val="tx2"/>
          </a:solidFill>
          <a:latin typeface="Verdana" pitchFamily="-112" charset="0"/>
          <a:ea typeface="MS PGothic" panose="020B0600070205080204" pitchFamily="34" charset="-128"/>
          <a:cs typeface="ＭＳ Ｐゴシック" pitchFamily="28" charset="-128"/>
        </a:defRPr>
      </a:lvl4pPr>
      <a:lvl5pPr algn="l" rtl="0" eaLnBrk="0" fontAlgn="base" hangingPunct="0">
        <a:spcBef>
          <a:spcPct val="0"/>
        </a:spcBef>
        <a:spcAft>
          <a:spcPct val="0"/>
        </a:spcAft>
        <a:defRPr sz="3200" b="1">
          <a:solidFill>
            <a:schemeClr val="tx2"/>
          </a:solidFill>
          <a:latin typeface="Verdana" pitchFamily="-112" charset="0"/>
          <a:ea typeface="MS PGothic" panose="020B0600070205080204" pitchFamily="34" charset="-128"/>
          <a:cs typeface="ＭＳ Ｐゴシック" pitchFamily="28" charset="-128"/>
        </a:defRPr>
      </a:lvl5pPr>
      <a:lvl6pPr marL="4572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6pPr>
      <a:lvl7pPr marL="9144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7pPr>
      <a:lvl8pPr marL="13716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8pPr>
      <a:lvl9pPr marL="18288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Clr>
          <a:schemeClr val="bg2"/>
        </a:buClr>
        <a:buSzPct val="80000"/>
        <a:buBlip>
          <a:blip r:embed="rId20"/>
        </a:buBlip>
        <a:defRPr sz="2800">
          <a:solidFill>
            <a:schemeClr val="tx1"/>
          </a:solidFill>
          <a:latin typeface="+mn-lt"/>
          <a:ea typeface="MS PGothic" panose="020B0600070205080204" pitchFamily="34" charset="-128"/>
          <a:cs typeface="ＭＳ Ｐゴシック" pitchFamily="-112" charset="-128"/>
        </a:defRPr>
      </a:lvl1pPr>
      <a:lvl2pPr marL="742950" indent="-285750" algn="l" rtl="0" eaLnBrk="0" fontAlgn="base" hangingPunct="0">
        <a:spcBef>
          <a:spcPct val="20000"/>
        </a:spcBef>
        <a:spcAft>
          <a:spcPct val="0"/>
        </a:spcAft>
        <a:buClr>
          <a:srgbClr val="595959"/>
        </a:buClr>
        <a:buChar char="–"/>
        <a:defRPr sz="2600">
          <a:solidFill>
            <a:schemeClr val="tx1"/>
          </a:solidFill>
          <a:latin typeface="+mn-lt"/>
          <a:ea typeface="MS PGothic" panose="020B0600070205080204" pitchFamily="34" charset="-128"/>
          <a:cs typeface="ＭＳ Ｐゴシック" charset="0"/>
        </a:defRPr>
      </a:lvl2pPr>
      <a:lvl3pPr marL="1143000" indent="-228600" algn="l" rtl="0" eaLnBrk="0" fontAlgn="base" hangingPunct="0">
        <a:spcBef>
          <a:spcPct val="20000"/>
        </a:spcBef>
        <a:spcAft>
          <a:spcPct val="0"/>
        </a:spcAft>
        <a:buClr>
          <a:srgbClr val="595959"/>
        </a:buClr>
        <a:buFont typeface="Wingdings" panose="05000000000000000000" pitchFamily="2" charset="2"/>
        <a:buChar char="§"/>
        <a:defRPr sz="2200">
          <a:solidFill>
            <a:schemeClr val="tx1"/>
          </a:solidFill>
          <a:latin typeface="+mn-lt"/>
          <a:ea typeface="MS PGothic" panose="020B0600070205080204" pitchFamily="34" charset="-128"/>
          <a:cs typeface="ＭＳ Ｐゴシック" charset="0"/>
        </a:defRPr>
      </a:lvl3pPr>
      <a:lvl4pPr marL="1600200" indent="-228600" algn="l" rtl="0" eaLnBrk="0" fontAlgn="base" hangingPunct="0">
        <a:spcBef>
          <a:spcPct val="20000"/>
        </a:spcBef>
        <a:spcAft>
          <a:spcPct val="0"/>
        </a:spcAft>
        <a:buClr>
          <a:srgbClr val="595959"/>
        </a:buClr>
        <a:buChar char="–"/>
        <a:defRPr sz="2000">
          <a:solidFill>
            <a:schemeClr val="tx1"/>
          </a:solidFill>
          <a:latin typeface="+mn-lt"/>
          <a:ea typeface="MS PGothic" panose="020B0600070205080204" pitchFamily="34" charset="-128"/>
          <a:cs typeface="ＭＳ Ｐゴシック" charset="0"/>
        </a:defRPr>
      </a:lvl4pPr>
      <a:lvl5pPr marL="2057400" indent="-228600" algn="l" rtl="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mn-lt"/>
          <a:ea typeface="MS PGothic" panose="020B0600070205080204" pitchFamily="34" charset="-128"/>
          <a:cs typeface="ＭＳ Ｐゴシック" charset="0"/>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 </a:t>
            </a:r>
          </a:p>
        </p:txBody>
      </p:sp>
      <p:sp>
        <p:nvSpPr>
          <p:cNvPr id="10" name="Date Placeholder 9"/>
          <p:cNvSpPr>
            <a:spLocks noGrp="1"/>
          </p:cNvSpPr>
          <p:nvPr>
            <p:ph type="dt" sz="half" idx="2"/>
          </p:nvPr>
        </p:nvSpPr>
        <p:spPr>
          <a:xfrm>
            <a:off x="1219200" y="6172200"/>
            <a:ext cx="31242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defRPr>
            </a:lvl1pPr>
          </a:lstStyle>
          <a:p>
            <a:fld id="{C4729D44-D13E-4C85-8B06-EF5E24B4207E}" type="datetime1">
              <a:rPr lang="en-US" altLang="en-US"/>
              <a:pPr/>
              <a:t>3/1/2018</a:t>
            </a:fld>
            <a:endParaRPr lang="en-US" altLang="en-US"/>
          </a:p>
        </p:txBody>
      </p:sp>
      <p:sp>
        <p:nvSpPr>
          <p:cNvPr id="11" name="Slide Number Placeholder 10"/>
          <p:cNvSpPr>
            <a:spLocks noGrp="1"/>
          </p:cNvSpPr>
          <p:nvPr>
            <p:ph type="sldNum" sz="quarter" idx="4"/>
          </p:nvPr>
        </p:nvSpPr>
        <p:spPr>
          <a:xfrm>
            <a:off x="533400" y="6172200"/>
            <a:ext cx="6858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defRPr>
            </a:lvl1pPr>
          </a:lstStyle>
          <a:p>
            <a:fld id="{E267D5F6-62CA-4B00-B418-21E07135FE1A}" type="slidenum">
              <a:rPr lang="en-US" altLang="en-US"/>
              <a:pPr/>
              <a:t>‹#›</a:t>
            </a:fld>
            <a:endParaRPr lang="en-US" altLang="en-US"/>
          </a:p>
        </p:txBody>
      </p:sp>
      <p:pic>
        <p:nvPicPr>
          <p:cNvPr id="14342" name="Picture 7" descr="IEEE_TAG_BLU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01000" y="5924550"/>
            <a:ext cx="9144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408" r:id="rId1"/>
    <p:sldLayoutId id="2147485409" r:id="rId2"/>
    <p:sldLayoutId id="2147485410" r:id="rId3"/>
  </p:sldLayoutIdLst>
  <p:hf hdr="0" ftr="0"/>
  <p:txStyles>
    <p:titleStyle>
      <a:lvl1pPr algn="l" rtl="0" eaLnBrk="0" fontAlgn="base" hangingPunct="0">
        <a:spcBef>
          <a:spcPct val="0"/>
        </a:spcBef>
        <a:spcAft>
          <a:spcPct val="0"/>
        </a:spcAft>
        <a:defRPr sz="3200" b="1">
          <a:solidFill>
            <a:schemeClr val="tx2"/>
          </a:solidFill>
          <a:latin typeface="+mj-lt"/>
          <a:ea typeface="MS PGothic" panose="020B0600070205080204" pitchFamily="34" charset="-128"/>
          <a:cs typeface="ＭＳ Ｐゴシック" pitchFamily="-112" charset="-128"/>
        </a:defRPr>
      </a:lvl1pPr>
      <a:lvl2pPr algn="l" rtl="0" eaLnBrk="0" fontAlgn="base" hangingPunct="0">
        <a:spcBef>
          <a:spcPct val="0"/>
        </a:spcBef>
        <a:spcAft>
          <a:spcPct val="0"/>
        </a:spcAft>
        <a:defRPr sz="3200" b="1">
          <a:solidFill>
            <a:schemeClr val="tx2"/>
          </a:solidFill>
          <a:latin typeface="Verdana" pitchFamily="-112" charset="0"/>
          <a:ea typeface="MS PGothic" panose="020B0600070205080204" pitchFamily="34" charset="-128"/>
          <a:cs typeface="ＭＳ Ｐゴシック" pitchFamily="28" charset="-128"/>
        </a:defRPr>
      </a:lvl2pPr>
      <a:lvl3pPr algn="l" rtl="0" eaLnBrk="0" fontAlgn="base" hangingPunct="0">
        <a:spcBef>
          <a:spcPct val="0"/>
        </a:spcBef>
        <a:spcAft>
          <a:spcPct val="0"/>
        </a:spcAft>
        <a:defRPr sz="3200" b="1">
          <a:solidFill>
            <a:schemeClr val="tx2"/>
          </a:solidFill>
          <a:latin typeface="Verdana" pitchFamily="-112" charset="0"/>
          <a:ea typeface="MS PGothic" panose="020B0600070205080204" pitchFamily="34" charset="-128"/>
          <a:cs typeface="ＭＳ Ｐゴシック" pitchFamily="28" charset="-128"/>
        </a:defRPr>
      </a:lvl3pPr>
      <a:lvl4pPr algn="l" rtl="0" eaLnBrk="0" fontAlgn="base" hangingPunct="0">
        <a:spcBef>
          <a:spcPct val="0"/>
        </a:spcBef>
        <a:spcAft>
          <a:spcPct val="0"/>
        </a:spcAft>
        <a:defRPr sz="3200" b="1">
          <a:solidFill>
            <a:schemeClr val="tx2"/>
          </a:solidFill>
          <a:latin typeface="Verdana" pitchFamily="-112" charset="0"/>
          <a:ea typeface="MS PGothic" panose="020B0600070205080204" pitchFamily="34" charset="-128"/>
          <a:cs typeface="ＭＳ Ｐゴシック" pitchFamily="28" charset="-128"/>
        </a:defRPr>
      </a:lvl4pPr>
      <a:lvl5pPr algn="l" rtl="0" eaLnBrk="0" fontAlgn="base" hangingPunct="0">
        <a:spcBef>
          <a:spcPct val="0"/>
        </a:spcBef>
        <a:spcAft>
          <a:spcPct val="0"/>
        </a:spcAft>
        <a:defRPr sz="3200" b="1">
          <a:solidFill>
            <a:schemeClr val="tx2"/>
          </a:solidFill>
          <a:latin typeface="Verdana" pitchFamily="-112" charset="0"/>
          <a:ea typeface="MS PGothic" panose="020B0600070205080204" pitchFamily="34" charset="-128"/>
          <a:cs typeface="ＭＳ Ｐゴシック" pitchFamily="28" charset="-128"/>
        </a:defRPr>
      </a:lvl5pPr>
      <a:lvl6pPr marL="4572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6pPr>
      <a:lvl7pPr marL="9144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7pPr>
      <a:lvl8pPr marL="13716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8pPr>
      <a:lvl9pPr marL="1828800" algn="l" rtl="0" eaLnBrk="1" fontAlgn="base" hangingPunct="1">
        <a:spcBef>
          <a:spcPct val="0"/>
        </a:spcBef>
        <a:spcAft>
          <a:spcPct val="0"/>
        </a:spcAft>
        <a:defRPr sz="3600" b="1">
          <a:solidFill>
            <a:schemeClr val="tx2"/>
          </a:solidFill>
          <a:latin typeface="Arial" pitchFamily="28"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Clr>
          <a:schemeClr val="bg2"/>
        </a:buClr>
        <a:buSzPct val="80000"/>
        <a:buBlip>
          <a:blip r:embed="rId7"/>
        </a:buBlip>
        <a:defRPr sz="2800">
          <a:solidFill>
            <a:schemeClr val="tx1"/>
          </a:solidFill>
          <a:latin typeface="+mn-lt"/>
          <a:ea typeface="MS PGothic" panose="020B0600070205080204" pitchFamily="34" charset="-128"/>
          <a:cs typeface="ＭＳ Ｐゴシック" pitchFamily="-112" charset="-128"/>
        </a:defRPr>
      </a:lvl1pPr>
      <a:lvl2pPr marL="742950" indent="-285750" algn="l" rtl="0" eaLnBrk="0" fontAlgn="base" hangingPunct="0">
        <a:spcBef>
          <a:spcPct val="20000"/>
        </a:spcBef>
        <a:spcAft>
          <a:spcPct val="0"/>
        </a:spcAft>
        <a:buClr>
          <a:schemeClr val="bg2"/>
        </a:buClr>
        <a:buChar char="–"/>
        <a:defRPr sz="2600">
          <a:solidFill>
            <a:schemeClr val="tx1"/>
          </a:solidFill>
          <a:latin typeface="+mn-lt"/>
          <a:ea typeface="MS PGothic" panose="020B0600070205080204" pitchFamily="34" charset="-128"/>
          <a:cs typeface="ＭＳ Ｐゴシック" charset="0"/>
        </a:defRPr>
      </a:lvl2pPr>
      <a:lvl3pPr marL="1143000" indent="-228600" algn="l" rtl="0" eaLnBrk="0" fontAlgn="base" hangingPunct="0">
        <a:spcBef>
          <a:spcPct val="20000"/>
        </a:spcBef>
        <a:spcAft>
          <a:spcPct val="0"/>
        </a:spcAft>
        <a:buClr>
          <a:schemeClr val="bg2"/>
        </a:buClr>
        <a:buFont typeface="Wingdings" panose="05000000000000000000" pitchFamily="2" charset="2"/>
        <a:buChar char="§"/>
        <a:defRPr sz="2200">
          <a:solidFill>
            <a:schemeClr val="tx1"/>
          </a:solidFill>
          <a:latin typeface="+mn-lt"/>
          <a:ea typeface="MS PGothic" panose="020B0600070205080204" pitchFamily="34" charset="-128"/>
          <a:cs typeface="ＭＳ Ｐゴシック" charset="0"/>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ea typeface="MS PGothic" panose="020B0600070205080204" pitchFamily="34" charset="-128"/>
          <a:cs typeface="ＭＳ Ｐゴシック" charset="0"/>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mn-lt"/>
          <a:ea typeface="MS PGothic" panose="020B0600070205080204" pitchFamily="34" charset="-128"/>
          <a:cs typeface="ＭＳ Ｐゴシック" charset="0"/>
        </a:defRPr>
      </a:lvl5pPr>
      <a:lvl6pPr marL="25146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itchFamily="28"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5"/>
          <p:cNvSpPr>
            <a:spLocks noGrp="1"/>
          </p:cNvSpPr>
          <p:nvPr>
            <p:ph type="ctrTitle"/>
          </p:nvPr>
        </p:nvSpPr>
        <p:spPr>
          <a:xfrm>
            <a:off x="1295400" y="1519238"/>
            <a:ext cx="7162800" cy="1143000"/>
          </a:xfrm>
        </p:spPr>
        <p:txBody>
          <a:bodyPr/>
          <a:lstStyle/>
          <a:p>
            <a:pPr eaLnBrk="1" hangingPunct="1"/>
            <a:r>
              <a:rPr lang="en-US" altLang="en-US" dirty="0" smtClean="0"/>
              <a:t>The Benefits of Publishing with IEEE</a:t>
            </a:r>
          </a:p>
        </p:txBody>
      </p:sp>
      <p:sp>
        <p:nvSpPr>
          <p:cNvPr id="20482" name="Subtitle 6"/>
          <p:cNvSpPr>
            <a:spLocks noGrp="1"/>
          </p:cNvSpPr>
          <p:nvPr>
            <p:ph type="subTitle" idx="1"/>
          </p:nvPr>
        </p:nvSpPr>
        <p:spPr>
          <a:xfrm>
            <a:off x="1271588" y="3962400"/>
            <a:ext cx="4440237" cy="1752600"/>
          </a:xfrm>
        </p:spPr>
        <p:txBody>
          <a:bodyPr/>
          <a:lstStyle/>
          <a:p>
            <a:pPr eaLnBrk="1" hangingPunct="1">
              <a:buFont typeface="Wingdings" panose="05000000000000000000" pitchFamily="2" charset="2"/>
              <a:buNone/>
            </a:pPr>
            <a:r>
              <a:rPr lang="en-US" altLang="en-US" sz="1800" b="0" smtClean="0">
                <a:solidFill>
                  <a:schemeClr val="bg2"/>
                </a:solidFill>
              </a:rPr>
              <a:t>Updated 2013</a:t>
            </a:r>
          </a:p>
          <a:p>
            <a:pPr eaLnBrk="1" hangingPunct="1">
              <a:buFont typeface="Wingdings" panose="05000000000000000000" pitchFamily="2" charset="2"/>
              <a:buNone/>
            </a:pPr>
            <a:endParaRPr lang="en-US" altLang="en-US" smtClean="0"/>
          </a:p>
        </p:txBody>
      </p:sp>
      <p:sp>
        <p:nvSpPr>
          <p:cNvPr id="2" name="Rectangle 1"/>
          <p:cNvSpPr/>
          <p:nvPr/>
        </p:nvSpPr>
        <p:spPr>
          <a:xfrm rot="16200000">
            <a:off x="8618537" y="5751513"/>
            <a:ext cx="2130425" cy="184150"/>
          </a:xfrm>
          <a:prstGeom prst="rect">
            <a:avLst/>
          </a:prstGeom>
        </p:spPr>
        <p:txBody>
          <a:bodyPr>
            <a:spAutoFit/>
          </a:bodyPr>
          <a:lstStyle/>
          <a:p>
            <a:pPr>
              <a:defRPr/>
            </a:pPr>
            <a:r>
              <a:rPr lang="en-US" sz="600" dirty="0">
                <a:solidFill>
                  <a:schemeClr val="tx1">
                    <a:lumMod val="50000"/>
                    <a:lumOff val="50000"/>
                  </a:schemeClr>
                </a:solidFill>
                <a:latin typeface="Arial" charset="0"/>
                <a:ea typeface="ＭＳ Ｐゴシック" charset="0"/>
                <a:cs typeface="ＭＳ Ｐゴシック" charset="0"/>
              </a:rPr>
              <a:t>13-PROD-0073 Print Fix - Author PPT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9450" y="2078038"/>
            <a:ext cx="7758113" cy="345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itle 1"/>
          <p:cNvSpPr>
            <a:spLocks noGrp="1"/>
          </p:cNvSpPr>
          <p:nvPr>
            <p:ph type="title"/>
          </p:nvPr>
        </p:nvSpPr>
        <p:spPr/>
        <p:txBody>
          <a:bodyPr/>
          <a:lstStyle/>
          <a:p>
            <a:pPr eaLnBrk="1" hangingPunct="1"/>
            <a:r>
              <a:rPr lang="en-US" altLang="en-US" smtClean="0"/>
              <a:t>Patent references from the top five STM publishers</a:t>
            </a:r>
            <a:br>
              <a:rPr lang="en-US" altLang="en-US" smtClean="0"/>
            </a:br>
            <a:endParaRPr lang="en-US" altLang="en-US" smtClean="0"/>
          </a:p>
        </p:txBody>
      </p:sp>
      <p:sp>
        <p:nvSpPr>
          <p:cNvPr id="38915"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FAE72FD-4C92-40EB-879C-D85476468CA0}" type="datetime1">
              <a:rPr lang="en-US" altLang="en-US" sz="1000">
                <a:solidFill>
                  <a:srgbClr val="898989"/>
                </a:solidFill>
              </a:rPr>
              <a:pPr/>
              <a:t>3/1/2018</a:t>
            </a:fld>
            <a:endParaRPr lang="en-US" altLang="en-US" sz="1000">
              <a:solidFill>
                <a:srgbClr val="898989"/>
              </a:solidFill>
            </a:endParaRPr>
          </a:p>
        </p:txBody>
      </p:sp>
      <p:sp>
        <p:nvSpPr>
          <p:cNvPr id="3891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808215B-4A97-4753-87CB-E8E070EA5D7A}" type="slidenum">
              <a:rPr lang="en-US" altLang="en-US" sz="1000">
                <a:solidFill>
                  <a:srgbClr val="898989"/>
                </a:solidFill>
              </a:rPr>
              <a:pPr/>
              <a:t>10</a:t>
            </a:fld>
            <a:endParaRPr lang="en-US" altLang="en-US" sz="1000">
              <a:solidFill>
                <a:srgbClr val="898989"/>
              </a:solidFill>
            </a:endParaRPr>
          </a:p>
        </p:txBody>
      </p:sp>
      <p:sp>
        <p:nvSpPr>
          <p:cNvPr id="14" name="TextBox 12"/>
          <p:cNvSpPr txBox="1">
            <a:spLocks noChangeArrowheads="1"/>
          </p:cNvSpPr>
          <p:nvPr/>
        </p:nvSpPr>
        <p:spPr bwMode="auto">
          <a:xfrm>
            <a:off x="7119938" y="3257550"/>
            <a:ext cx="1693862" cy="1600200"/>
          </a:xfrm>
          <a:custGeom>
            <a:avLst/>
            <a:gdLst>
              <a:gd name="connsiteX0" fmla="*/ 0 w 1862260"/>
              <a:gd name="connsiteY0" fmla="*/ 0 h 2031325"/>
              <a:gd name="connsiteX1" fmla="*/ 1862260 w 1862260"/>
              <a:gd name="connsiteY1" fmla="*/ 0 h 2031325"/>
              <a:gd name="connsiteX2" fmla="*/ 1862260 w 1862260"/>
              <a:gd name="connsiteY2" fmla="*/ 2031325 h 2031325"/>
              <a:gd name="connsiteX3" fmla="*/ 0 w 1862260"/>
              <a:gd name="connsiteY3" fmla="*/ 2031325 h 2031325"/>
              <a:gd name="connsiteX4" fmla="*/ 0 w 1862260"/>
              <a:gd name="connsiteY4" fmla="*/ 0 h 203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2260" h="2031325">
                <a:moveTo>
                  <a:pt x="0" y="0"/>
                </a:moveTo>
                <a:lnTo>
                  <a:pt x="1862260" y="0"/>
                </a:lnTo>
                <a:lnTo>
                  <a:pt x="1862260" y="2031325"/>
                </a:lnTo>
                <a:lnTo>
                  <a:pt x="0" y="2031325"/>
                </a:lnTo>
                <a:lnTo>
                  <a:pt x="0" y="0"/>
                </a:lnTo>
                <a:close/>
              </a:path>
            </a:pathLst>
          </a:custGeom>
          <a:solidFill>
            <a:schemeClr val="accent6">
              <a:lumMod val="60000"/>
              <a:lumOff val="40000"/>
              <a:alpha val="35000"/>
            </a:schemeClr>
          </a:solidFill>
          <a:ln w="9525">
            <a:noFill/>
            <a:miter lim="800000"/>
            <a:headEnd/>
            <a:tailEnd/>
          </a:ln>
        </p:spPr>
        <p:txBody>
          <a:bodyPr lIns="182880" tIns="137160" rIns="182880" bIns="228600">
            <a:spAutoFit/>
          </a:bodyPr>
          <a:lstStyle/>
          <a:p>
            <a:pPr algn="ctr">
              <a:defRPr/>
            </a:pPr>
            <a:r>
              <a:rPr lang="en-US" sz="1600" dirty="0">
                <a:solidFill>
                  <a:schemeClr val="accent2"/>
                </a:solidFill>
                <a:latin typeface="Verdana" charset="0"/>
                <a:ea typeface="ＭＳ Ｐゴシック" charset="0"/>
                <a:cs typeface="ＭＳ Ｐゴシック" charset="0"/>
              </a:rPr>
              <a:t>IEEE is cited </a:t>
            </a:r>
            <a:r>
              <a:rPr lang="en-US" sz="1600" b="1" dirty="0">
                <a:solidFill>
                  <a:schemeClr val="accent2"/>
                </a:solidFill>
                <a:latin typeface="Verdana" charset="0"/>
                <a:ea typeface="ＭＳ Ｐゴシック" charset="0"/>
                <a:cs typeface="ＭＳ Ｐゴシック" charset="0"/>
              </a:rPr>
              <a:t>3x</a:t>
            </a:r>
            <a:r>
              <a:rPr lang="en-US" sz="1600" dirty="0">
                <a:solidFill>
                  <a:schemeClr val="accent2"/>
                </a:solidFill>
                <a:latin typeface="Verdana" charset="0"/>
                <a:ea typeface="ＭＳ Ｐゴシック" charset="0"/>
                <a:cs typeface="ＭＳ Ｐゴシック" charset="0"/>
              </a:rPr>
              <a:t> more often than the nearest competition</a:t>
            </a:r>
            <a:endParaRPr lang="en-US" sz="1600" baseline="30000" dirty="0">
              <a:solidFill>
                <a:schemeClr val="accent2"/>
              </a:solidFill>
              <a:latin typeface="Verdana" charset="0"/>
              <a:ea typeface="ＭＳ Ｐゴシック" charset="0"/>
              <a:cs typeface="ＭＳ Ｐゴシック" charset="0"/>
            </a:endParaRPr>
          </a:p>
        </p:txBody>
      </p:sp>
      <p:sp>
        <p:nvSpPr>
          <p:cNvPr id="17" name="TextBox 16"/>
          <p:cNvSpPr txBox="1"/>
          <p:nvPr/>
        </p:nvSpPr>
        <p:spPr bwMode="auto">
          <a:xfrm>
            <a:off x="620713" y="5762625"/>
            <a:ext cx="4552950" cy="254000"/>
          </a:xfrm>
          <a:prstGeom prst="rect">
            <a:avLst/>
          </a:prstGeom>
          <a:noFill/>
        </p:spPr>
        <p:txBody>
          <a:bodyPr>
            <a:spAutoFit/>
          </a:bodyPr>
          <a:lstStyle/>
          <a:p>
            <a:pPr>
              <a:defRPr/>
            </a:pPr>
            <a:r>
              <a:rPr lang="en-US" sz="1050" dirty="0">
                <a:solidFill>
                  <a:schemeClr val="bg2"/>
                </a:solidFill>
                <a:latin typeface="Verdana"/>
                <a:ea typeface="ＭＳ Ｐゴシック" charset="0"/>
                <a:cs typeface="Verdana"/>
              </a:rPr>
              <a:t>Source: 1790 Analytics LLC, Copyright 2012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685800" y="609600"/>
            <a:ext cx="8458200" cy="1143000"/>
          </a:xfrm>
        </p:spPr>
        <p:txBody>
          <a:bodyPr/>
          <a:lstStyle/>
          <a:p>
            <a:pPr eaLnBrk="1" hangingPunct="1"/>
            <a:r>
              <a:rPr lang="en-US" altLang="en-US" smtClean="0">
                <a:solidFill>
                  <a:srgbClr val="005582"/>
                </a:solidFill>
              </a:rPr>
              <a:t>IEEE peer review ensures high quality of every article submitted</a:t>
            </a:r>
          </a:p>
        </p:txBody>
      </p:sp>
      <p:sp>
        <p:nvSpPr>
          <p:cNvPr id="4096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CF2A843-F717-420A-B41E-7F7166923EE5}" type="datetime1">
              <a:rPr lang="en-US" altLang="en-US" sz="1000">
                <a:solidFill>
                  <a:srgbClr val="898989"/>
                </a:solidFill>
              </a:rPr>
              <a:pPr/>
              <a:t>3/1/2018</a:t>
            </a:fld>
            <a:endParaRPr lang="en-US" altLang="en-US" sz="1000">
              <a:solidFill>
                <a:srgbClr val="898989"/>
              </a:solidFill>
            </a:endParaRPr>
          </a:p>
        </p:txBody>
      </p:sp>
      <p:sp>
        <p:nvSpPr>
          <p:cNvPr id="4096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0CBE102-AEDD-4678-9579-DF1A4CA29D03}" type="slidenum">
              <a:rPr lang="en-US" altLang="en-US" sz="1000">
                <a:solidFill>
                  <a:srgbClr val="898989"/>
                </a:solidFill>
              </a:rPr>
              <a:pPr/>
              <a:t>11</a:t>
            </a:fld>
            <a:endParaRPr lang="en-US" altLang="en-US" sz="1000">
              <a:solidFill>
                <a:srgbClr val="898989"/>
              </a:solidFill>
            </a:endParaRPr>
          </a:p>
        </p:txBody>
      </p:sp>
      <p:pic>
        <p:nvPicPr>
          <p:cNvPr id="40964" name="Picture 8" descr="revie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475" y="2914650"/>
            <a:ext cx="1757363"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9" descr="revie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4538" y="2914650"/>
            <a:ext cx="1755775"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10" descr="revie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83013" y="2914650"/>
            <a:ext cx="1755775"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11" descr="revie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3075" y="2914650"/>
            <a:ext cx="1755775"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12" descr="review.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21550" y="2914650"/>
            <a:ext cx="1755775"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2028825" y="2754313"/>
            <a:ext cx="1682750" cy="2036762"/>
          </a:xfrm>
          <a:prstGeom prst="rect">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1" name="Rectangle 10"/>
          <p:cNvSpPr>
            <a:spLocks noChangeArrowheads="1"/>
          </p:cNvSpPr>
          <p:nvPr/>
        </p:nvSpPr>
        <p:spPr bwMode="auto">
          <a:xfrm>
            <a:off x="5562600" y="2663825"/>
            <a:ext cx="1682750" cy="2036763"/>
          </a:xfrm>
          <a:prstGeom prst="rect">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2" name="Rectangle 11"/>
          <p:cNvSpPr>
            <a:spLocks noChangeArrowheads="1"/>
          </p:cNvSpPr>
          <p:nvPr/>
        </p:nvSpPr>
        <p:spPr bwMode="auto">
          <a:xfrm>
            <a:off x="7339013" y="2590800"/>
            <a:ext cx="1682750" cy="2036763"/>
          </a:xfrm>
          <a:prstGeom prst="rect">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
        <p:nvSpPr>
          <p:cNvPr id="13" name="Rectangle 12"/>
          <p:cNvSpPr>
            <a:spLocks noChangeArrowheads="1"/>
          </p:cNvSpPr>
          <p:nvPr/>
        </p:nvSpPr>
        <p:spPr bwMode="auto">
          <a:xfrm>
            <a:off x="250825" y="2700338"/>
            <a:ext cx="1682750" cy="2036762"/>
          </a:xfrm>
          <a:prstGeom prst="rect">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5063"/>
                                        </p:tgtEl>
                                        <p:attrNameLst>
                                          <p:attrName>style.visibility</p:attrName>
                                        </p:attrNameLst>
                                      </p:cBhvr>
                                      <p:to>
                                        <p:strVal val="visible"/>
                                      </p:to>
                                    </p:set>
                                    <p:animEffect transition="in" filter="fade">
                                      <p:cBhvr>
                                        <p:cTn id="7" dur="1000"/>
                                        <p:tgtEl>
                                          <p:spTgt spid="45063"/>
                                        </p:tgtEl>
                                      </p:cBhvr>
                                    </p:animEffect>
                                  </p:childTnLst>
                                </p:cTn>
                              </p:par>
                            </p:childTnLst>
                          </p:cTn>
                        </p:par>
                        <p:par>
                          <p:cTn id="8" fill="hold" nodeType="afterGroup">
                            <p:stCondLst>
                              <p:cond delay="1000"/>
                            </p:stCondLst>
                            <p:childTnLst>
                              <p:par>
                                <p:cTn id="9" presetID="1" presetClass="exit" presetSubtype="0" fill="hold" grpId="0" nodeType="afterEffect">
                                  <p:stCondLst>
                                    <p:cond delay="200"/>
                                  </p:stCondLst>
                                  <p:childTnLst>
                                    <p:set>
                                      <p:cBhvr>
                                        <p:cTn id="10" dur="1" fill="hold">
                                          <p:stCondLst>
                                            <p:cond delay="0"/>
                                          </p:stCondLst>
                                        </p:cTn>
                                        <p:tgtEl>
                                          <p:spTgt spid="10"/>
                                        </p:tgtEl>
                                        <p:attrNameLst>
                                          <p:attrName>style.visibility</p:attrName>
                                        </p:attrNameLst>
                                      </p:cBhvr>
                                      <p:to>
                                        <p:strVal val="hidden"/>
                                      </p:to>
                                    </p:set>
                                  </p:childTnLst>
                                </p:cTn>
                              </p:par>
                            </p:childTnLst>
                          </p:cTn>
                        </p:par>
                        <p:par>
                          <p:cTn id="11" fill="hold" nodeType="afterGroup">
                            <p:stCondLst>
                              <p:cond delay="1200"/>
                            </p:stCondLst>
                            <p:childTnLst>
                              <p:par>
                                <p:cTn id="12" presetID="1" presetClass="exit" presetSubtype="0" fill="hold" grpId="0" nodeType="afterEffect">
                                  <p:stCondLst>
                                    <p:cond delay="300"/>
                                  </p:stCondLst>
                                  <p:childTnLst>
                                    <p:set>
                                      <p:cBhvr>
                                        <p:cTn id="13" dur="1" fill="hold">
                                          <p:stCondLst>
                                            <p:cond delay="0"/>
                                          </p:stCondLst>
                                        </p:cTn>
                                        <p:tgtEl>
                                          <p:spTgt spid="11"/>
                                        </p:tgtEl>
                                        <p:attrNameLst>
                                          <p:attrName>style.visibility</p:attrName>
                                        </p:attrNameLst>
                                      </p:cBhvr>
                                      <p:to>
                                        <p:strVal val="hidden"/>
                                      </p:to>
                                    </p:set>
                                  </p:childTnLst>
                                </p:cTn>
                              </p:par>
                            </p:childTnLst>
                          </p:cTn>
                        </p:par>
                        <p:par>
                          <p:cTn id="14" fill="hold" nodeType="afterGroup">
                            <p:stCondLst>
                              <p:cond delay="1500"/>
                            </p:stCondLst>
                            <p:childTnLst>
                              <p:par>
                                <p:cTn id="15" presetID="1" presetClass="exit" presetSubtype="0" fill="hold" grpId="0" nodeType="afterEffect">
                                  <p:stCondLst>
                                    <p:cond delay="500"/>
                                  </p:stCondLst>
                                  <p:childTnLst>
                                    <p:set>
                                      <p:cBhvr>
                                        <p:cTn id="16" dur="1" fill="hold">
                                          <p:stCondLst>
                                            <p:cond delay="0"/>
                                          </p:stCondLst>
                                        </p:cTn>
                                        <p:tgtEl>
                                          <p:spTgt spid="13"/>
                                        </p:tgtEl>
                                        <p:attrNameLst>
                                          <p:attrName>style.visibility</p:attrName>
                                        </p:attrNameLst>
                                      </p:cBhvr>
                                      <p:to>
                                        <p:strVal val="hidden"/>
                                      </p:to>
                                    </p:set>
                                  </p:childTnLst>
                                </p:cTn>
                              </p:par>
                            </p:childTnLst>
                          </p:cTn>
                        </p:par>
                        <p:par>
                          <p:cTn id="17" fill="hold" nodeType="afterGroup">
                            <p:stCondLst>
                              <p:cond delay="2000"/>
                            </p:stCondLst>
                            <p:childTnLst>
                              <p:par>
                                <p:cTn id="18" presetID="1" presetClass="exit" presetSubtype="0" fill="hold" grpId="0" nodeType="afterEffect">
                                  <p:stCondLst>
                                    <p:cond delay="400"/>
                                  </p:stCondLst>
                                  <p:childTnLst>
                                    <p:set>
                                      <p:cBhvr>
                                        <p:cTn id="19"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685800" y="609600"/>
            <a:ext cx="8204200" cy="1143000"/>
          </a:xfrm>
        </p:spPr>
        <p:txBody>
          <a:bodyPr/>
          <a:lstStyle/>
          <a:p>
            <a:pPr eaLnBrk="1" hangingPunct="1"/>
            <a:r>
              <a:rPr lang="en-US" altLang="en-US" smtClean="0">
                <a:solidFill>
                  <a:srgbClr val="005582"/>
                </a:solidFill>
              </a:rPr>
              <a:t>IEEE publishing can connect authors with other leading voices</a:t>
            </a:r>
          </a:p>
        </p:txBody>
      </p:sp>
      <p:sp>
        <p:nvSpPr>
          <p:cNvPr id="4301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F3F56FB-072E-4238-8F54-2FBD43CE1453}" type="datetime1">
              <a:rPr lang="en-US" altLang="en-US" sz="1000">
                <a:solidFill>
                  <a:srgbClr val="898989"/>
                </a:solidFill>
              </a:rPr>
              <a:pPr/>
              <a:t>3/1/2018</a:t>
            </a:fld>
            <a:endParaRPr lang="en-US" altLang="en-US" sz="1000">
              <a:solidFill>
                <a:srgbClr val="898989"/>
              </a:solidFill>
            </a:endParaRPr>
          </a:p>
        </p:txBody>
      </p:sp>
      <p:sp>
        <p:nvSpPr>
          <p:cNvPr id="4301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7EF2882-BDDA-4EDB-B7E2-A34B95BE3958}" type="slidenum">
              <a:rPr lang="en-US" altLang="en-US" sz="1000">
                <a:solidFill>
                  <a:srgbClr val="898989"/>
                </a:solidFill>
              </a:rPr>
              <a:pPr/>
              <a:t>12</a:t>
            </a:fld>
            <a:endParaRPr lang="en-US" altLang="en-US" sz="1000">
              <a:solidFill>
                <a:srgbClr val="898989"/>
              </a:solidFill>
            </a:endParaRPr>
          </a:p>
        </p:txBody>
      </p:sp>
      <p:pic>
        <p:nvPicPr>
          <p:cNvPr id="43012" name="Picture 8" descr="shutterstock_76813369.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2425" y="2765425"/>
            <a:ext cx="5989638"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3" name="Group 22"/>
          <p:cNvGrpSpPr>
            <a:grpSpLocks/>
          </p:cNvGrpSpPr>
          <p:nvPr/>
        </p:nvGrpSpPr>
        <p:grpSpPr bwMode="auto">
          <a:xfrm>
            <a:off x="863600" y="2668588"/>
            <a:ext cx="1193800" cy="698500"/>
            <a:chOff x="1231900" y="3098800"/>
            <a:chExt cx="1193800" cy="698500"/>
          </a:xfrm>
        </p:grpSpPr>
        <p:sp>
          <p:nvSpPr>
            <p:cNvPr id="12" name="TextBox 11"/>
            <p:cNvSpPr txBox="1"/>
            <p:nvPr/>
          </p:nvSpPr>
          <p:spPr>
            <a:xfrm>
              <a:off x="1231900" y="3098800"/>
              <a:ext cx="1193800" cy="338137"/>
            </a:xfrm>
            <a:prstGeom prst="rect">
              <a:avLst/>
            </a:prstGeom>
            <a:noFill/>
          </p:spPr>
          <p:txBody>
            <a:bodyPr>
              <a:spAutoFit/>
            </a:bodyPr>
            <a:lstStyle/>
            <a:p>
              <a:pPr>
                <a:defRPr/>
              </a:pPr>
              <a:r>
                <a:rPr lang="en-US" sz="1600" dirty="0">
                  <a:solidFill>
                    <a:schemeClr val="accent3"/>
                  </a:solidFill>
                  <a:latin typeface="Verdana"/>
                  <a:ea typeface="ＭＳ Ｐゴシック" charset="0"/>
                  <a:cs typeface="Verdana"/>
                </a:rPr>
                <a:t>librarians</a:t>
              </a:r>
            </a:p>
          </p:txBody>
        </p:sp>
        <p:cxnSp>
          <p:nvCxnSpPr>
            <p:cNvPr id="13" name="Straight Connector 12"/>
            <p:cNvCxnSpPr/>
            <p:nvPr/>
          </p:nvCxnSpPr>
          <p:spPr>
            <a:xfrm>
              <a:off x="1816100" y="3411537"/>
              <a:ext cx="203200" cy="385763"/>
            </a:xfrm>
            <a:prstGeom prst="line">
              <a:avLst/>
            </a:prstGeom>
          </p:spPr>
          <p:style>
            <a:lnRef idx="1">
              <a:schemeClr val="accent3"/>
            </a:lnRef>
            <a:fillRef idx="0">
              <a:schemeClr val="accent3"/>
            </a:fillRef>
            <a:effectRef idx="0">
              <a:schemeClr val="accent3"/>
            </a:effectRef>
            <a:fontRef idx="minor">
              <a:schemeClr val="tx1"/>
            </a:fontRef>
          </p:style>
        </p:cxnSp>
      </p:grpSp>
      <p:grpSp>
        <p:nvGrpSpPr>
          <p:cNvPr id="43014" name="Group 21"/>
          <p:cNvGrpSpPr>
            <a:grpSpLocks/>
          </p:cNvGrpSpPr>
          <p:nvPr/>
        </p:nvGrpSpPr>
        <p:grpSpPr bwMode="auto">
          <a:xfrm>
            <a:off x="3556000" y="2063750"/>
            <a:ext cx="1536700" cy="711200"/>
            <a:chOff x="3924300" y="2493546"/>
            <a:chExt cx="1536700" cy="711200"/>
          </a:xfrm>
        </p:grpSpPr>
        <p:sp>
          <p:nvSpPr>
            <p:cNvPr id="15" name="TextBox 14"/>
            <p:cNvSpPr txBox="1"/>
            <p:nvPr/>
          </p:nvSpPr>
          <p:spPr>
            <a:xfrm>
              <a:off x="3924300" y="2493546"/>
              <a:ext cx="1536700" cy="338138"/>
            </a:xfrm>
            <a:prstGeom prst="rect">
              <a:avLst/>
            </a:prstGeom>
            <a:noFill/>
          </p:spPr>
          <p:txBody>
            <a:bodyPr>
              <a:spAutoFit/>
            </a:bodyPr>
            <a:lstStyle/>
            <a:p>
              <a:pPr>
                <a:defRPr/>
              </a:pPr>
              <a:r>
                <a:rPr lang="en-US" sz="1600" dirty="0">
                  <a:solidFill>
                    <a:schemeClr val="accent3"/>
                  </a:solidFill>
                  <a:latin typeface="Verdana"/>
                  <a:ea typeface="ＭＳ Ｐゴシック" charset="0"/>
                  <a:cs typeface="Verdana"/>
                </a:rPr>
                <a:t>researchers</a:t>
              </a:r>
            </a:p>
          </p:txBody>
        </p:sp>
        <p:cxnSp>
          <p:nvCxnSpPr>
            <p:cNvPr id="16" name="Straight Connector 15"/>
            <p:cNvCxnSpPr/>
            <p:nvPr/>
          </p:nvCxnSpPr>
          <p:spPr>
            <a:xfrm>
              <a:off x="4572000" y="2818984"/>
              <a:ext cx="0" cy="385762"/>
            </a:xfrm>
            <a:prstGeom prst="line">
              <a:avLst/>
            </a:prstGeom>
          </p:spPr>
          <p:style>
            <a:lnRef idx="1">
              <a:schemeClr val="accent3"/>
            </a:lnRef>
            <a:fillRef idx="0">
              <a:schemeClr val="accent3"/>
            </a:fillRef>
            <a:effectRef idx="0">
              <a:schemeClr val="accent3"/>
            </a:effectRef>
            <a:fontRef idx="minor">
              <a:schemeClr val="tx1"/>
            </a:fontRef>
          </p:style>
        </p:cxnSp>
      </p:grpSp>
      <p:grpSp>
        <p:nvGrpSpPr>
          <p:cNvPr id="5" name="Group 22"/>
          <p:cNvGrpSpPr>
            <a:grpSpLocks/>
          </p:cNvGrpSpPr>
          <p:nvPr/>
        </p:nvGrpSpPr>
        <p:grpSpPr bwMode="auto">
          <a:xfrm>
            <a:off x="769938" y="2551113"/>
            <a:ext cx="1477962" cy="698500"/>
            <a:chOff x="1231900" y="3098800"/>
            <a:chExt cx="1193800" cy="698500"/>
          </a:xfrm>
        </p:grpSpPr>
        <p:sp>
          <p:nvSpPr>
            <p:cNvPr id="43025" name="TextBox 32"/>
            <p:cNvSpPr txBox="1">
              <a:spLocks noChangeArrowheads="1"/>
            </p:cNvSpPr>
            <p:nvPr/>
          </p:nvSpPr>
          <p:spPr bwMode="auto">
            <a:xfrm>
              <a:off x="1231900" y="3098800"/>
              <a:ext cx="1193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600">
                  <a:solidFill>
                    <a:srgbClr val="005582"/>
                  </a:solidFill>
                  <a:latin typeface="Verdana" panose="020B0604030504040204" pitchFamily="34" charset="0"/>
                </a:rPr>
                <a:t>researchers</a:t>
              </a:r>
            </a:p>
          </p:txBody>
        </p:sp>
        <p:cxnSp>
          <p:nvCxnSpPr>
            <p:cNvPr id="34" name="Straight Connector 33"/>
            <p:cNvCxnSpPr/>
            <p:nvPr/>
          </p:nvCxnSpPr>
          <p:spPr>
            <a:xfrm>
              <a:off x="1816619" y="3411537"/>
              <a:ext cx="202600" cy="385763"/>
            </a:xfrm>
            <a:prstGeom prst="line">
              <a:avLst/>
            </a:prstGeom>
            <a:ln>
              <a:solidFill>
                <a:srgbClr val="005582"/>
              </a:solidFill>
            </a:ln>
          </p:spPr>
          <p:style>
            <a:lnRef idx="1">
              <a:schemeClr val="accent3"/>
            </a:lnRef>
            <a:fillRef idx="0">
              <a:schemeClr val="accent3"/>
            </a:fillRef>
            <a:effectRef idx="0">
              <a:schemeClr val="accent3"/>
            </a:effectRef>
            <a:fontRef idx="minor">
              <a:schemeClr val="tx1"/>
            </a:fontRef>
          </p:style>
        </p:cxnSp>
      </p:grpSp>
      <p:grpSp>
        <p:nvGrpSpPr>
          <p:cNvPr id="6" name="Group 21"/>
          <p:cNvGrpSpPr>
            <a:grpSpLocks/>
          </p:cNvGrpSpPr>
          <p:nvPr/>
        </p:nvGrpSpPr>
        <p:grpSpPr bwMode="auto">
          <a:xfrm>
            <a:off x="3203575" y="1978025"/>
            <a:ext cx="1536700" cy="711200"/>
            <a:chOff x="3924300" y="2493546"/>
            <a:chExt cx="1536700" cy="711200"/>
          </a:xfrm>
        </p:grpSpPr>
        <p:sp>
          <p:nvSpPr>
            <p:cNvPr id="43023" name="TextBox 35"/>
            <p:cNvSpPr txBox="1">
              <a:spLocks noChangeArrowheads="1"/>
            </p:cNvSpPr>
            <p:nvPr/>
          </p:nvSpPr>
          <p:spPr bwMode="auto">
            <a:xfrm>
              <a:off x="3924300" y="2493546"/>
              <a:ext cx="1536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600">
                  <a:solidFill>
                    <a:srgbClr val="005582"/>
                  </a:solidFill>
                  <a:latin typeface="Verdana" panose="020B0604030504040204" pitchFamily="34" charset="0"/>
                </a:rPr>
                <a:t>authors</a:t>
              </a:r>
            </a:p>
          </p:txBody>
        </p:sp>
        <p:cxnSp>
          <p:nvCxnSpPr>
            <p:cNvPr id="37" name="Straight Connector 36"/>
            <p:cNvCxnSpPr/>
            <p:nvPr/>
          </p:nvCxnSpPr>
          <p:spPr>
            <a:xfrm>
              <a:off x="4572000" y="2818984"/>
              <a:ext cx="0" cy="385762"/>
            </a:xfrm>
            <a:prstGeom prst="line">
              <a:avLst/>
            </a:prstGeom>
            <a:ln>
              <a:solidFill>
                <a:srgbClr val="005582"/>
              </a:solidFill>
            </a:ln>
          </p:spPr>
          <p:style>
            <a:lnRef idx="1">
              <a:schemeClr val="accent3"/>
            </a:lnRef>
            <a:fillRef idx="0">
              <a:schemeClr val="accent3"/>
            </a:fillRef>
            <a:effectRef idx="0">
              <a:schemeClr val="accent3"/>
            </a:effectRef>
            <a:fontRef idx="minor">
              <a:schemeClr val="tx1"/>
            </a:fontRef>
          </p:style>
        </p:cxnSp>
      </p:grpSp>
      <p:sp>
        <p:nvSpPr>
          <p:cNvPr id="47114" name="TextBox 40"/>
          <p:cNvSpPr txBox="1">
            <a:spLocks noChangeArrowheads="1"/>
          </p:cNvSpPr>
          <p:nvPr/>
        </p:nvSpPr>
        <p:spPr bwMode="auto">
          <a:xfrm>
            <a:off x="6199188" y="2024063"/>
            <a:ext cx="1778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600">
                <a:solidFill>
                  <a:srgbClr val="005582"/>
                </a:solidFill>
                <a:latin typeface="Verdana" panose="020B0604030504040204" pitchFamily="34" charset="0"/>
              </a:rPr>
              <a:t>librarians</a:t>
            </a:r>
          </a:p>
        </p:txBody>
      </p:sp>
      <p:cxnSp>
        <p:nvCxnSpPr>
          <p:cNvPr id="42" name="Straight Connector 41"/>
          <p:cNvCxnSpPr/>
          <p:nvPr/>
        </p:nvCxnSpPr>
        <p:spPr bwMode="auto">
          <a:xfrm flipH="1">
            <a:off x="6465888" y="2328863"/>
            <a:ext cx="254000" cy="346075"/>
          </a:xfrm>
          <a:prstGeom prst="line">
            <a:avLst/>
          </a:prstGeom>
          <a:ln>
            <a:solidFill>
              <a:srgbClr val="005582"/>
            </a:solidFill>
          </a:ln>
        </p:spPr>
        <p:style>
          <a:lnRef idx="1">
            <a:schemeClr val="accent3"/>
          </a:lnRef>
          <a:fillRef idx="0">
            <a:schemeClr val="accent3"/>
          </a:fillRef>
          <a:effectRef idx="0">
            <a:schemeClr val="accent3"/>
          </a:effectRef>
          <a:fontRef idx="minor">
            <a:schemeClr val="tx1"/>
          </a:fontRef>
        </p:style>
      </p:cxnSp>
      <p:grpSp>
        <p:nvGrpSpPr>
          <p:cNvPr id="7" name="Group 23"/>
          <p:cNvGrpSpPr>
            <a:grpSpLocks/>
          </p:cNvGrpSpPr>
          <p:nvPr/>
        </p:nvGrpSpPr>
        <p:grpSpPr bwMode="auto">
          <a:xfrm>
            <a:off x="703263" y="1970088"/>
            <a:ext cx="6756400" cy="923925"/>
            <a:chOff x="702684" y="1970088"/>
            <a:chExt cx="6756400" cy="923925"/>
          </a:xfrm>
        </p:grpSpPr>
        <p:sp>
          <p:nvSpPr>
            <p:cNvPr id="43020" name="TextBox 42"/>
            <p:cNvSpPr txBox="1">
              <a:spLocks noChangeArrowheads="1"/>
            </p:cNvSpPr>
            <p:nvPr/>
          </p:nvSpPr>
          <p:spPr bwMode="auto">
            <a:xfrm>
              <a:off x="702684" y="2555875"/>
              <a:ext cx="1371600"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600">
                  <a:solidFill>
                    <a:schemeClr val="accent1"/>
                  </a:solidFill>
                  <a:latin typeface="Verdana" panose="020B0604030504040204" pitchFamily="34" charset="0"/>
                </a:rPr>
                <a:t>innovators</a:t>
              </a:r>
            </a:p>
          </p:txBody>
        </p:sp>
        <p:sp>
          <p:nvSpPr>
            <p:cNvPr id="43021" name="TextBox 43"/>
            <p:cNvSpPr txBox="1">
              <a:spLocks noChangeArrowheads="1"/>
            </p:cNvSpPr>
            <p:nvPr/>
          </p:nvSpPr>
          <p:spPr bwMode="auto">
            <a:xfrm>
              <a:off x="3268084" y="1970088"/>
              <a:ext cx="1371600"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600">
                  <a:solidFill>
                    <a:schemeClr val="accent1"/>
                  </a:solidFill>
                  <a:latin typeface="Verdana" panose="020B0604030504040204" pitchFamily="34" charset="0"/>
                </a:rPr>
                <a:t>innovators</a:t>
              </a:r>
            </a:p>
          </p:txBody>
        </p:sp>
        <p:sp>
          <p:nvSpPr>
            <p:cNvPr id="43022" name="TextBox 44"/>
            <p:cNvSpPr txBox="1">
              <a:spLocks noChangeArrowheads="1"/>
            </p:cNvSpPr>
            <p:nvPr/>
          </p:nvSpPr>
          <p:spPr bwMode="auto">
            <a:xfrm>
              <a:off x="6087484" y="2027238"/>
              <a:ext cx="1371600"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600">
                  <a:solidFill>
                    <a:schemeClr val="accent1"/>
                  </a:solidFill>
                  <a:latin typeface="Verdana" panose="020B0604030504040204" pitchFamily="34" charset="0"/>
                </a:rPr>
                <a:t>innovators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114"/>
                                        </p:tgtEl>
                                        <p:attrNameLst>
                                          <p:attrName>style.visibility</p:attrName>
                                        </p:attrNameLst>
                                      </p:cBhvr>
                                      <p:to>
                                        <p:strVal val="visible"/>
                                      </p:to>
                                    </p:set>
                                    <p:animEffect transition="in" filter="fade">
                                      <p:cBhvr>
                                        <p:cTn id="13" dur="2000"/>
                                        <p:tgtEl>
                                          <p:spTgt spid="471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685800" y="639763"/>
            <a:ext cx="8458200" cy="1143000"/>
          </a:xfrm>
        </p:spPr>
        <p:txBody>
          <a:bodyPr/>
          <a:lstStyle/>
          <a:p>
            <a:r>
              <a:rPr lang="en-US" altLang="en-US" smtClean="0"/>
              <a:t>A milestone directly related </a:t>
            </a:r>
            <a:br>
              <a:rPr lang="en-US" altLang="en-US" smtClean="0"/>
            </a:br>
            <a:r>
              <a:rPr lang="en-US" altLang="en-US" smtClean="0"/>
              <a:t>to the credibility of content</a:t>
            </a:r>
          </a:p>
        </p:txBody>
      </p:sp>
      <p:sp>
        <p:nvSpPr>
          <p:cNvPr id="4505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2BA2FEF-223A-43DA-8F06-F5E5C015C00C}" type="datetime1">
              <a:rPr lang="en-US" altLang="en-US" sz="1000">
                <a:solidFill>
                  <a:srgbClr val="898989"/>
                </a:solidFill>
              </a:rPr>
              <a:pPr/>
              <a:t>3/1/2018</a:t>
            </a:fld>
            <a:endParaRPr lang="en-US" altLang="en-US" sz="1000">
              <a:solidFill>
                <a:srgbClr val="898989"/>
              </a:solidFill>
            </a:endParaRPr>
          </a:p>
        </p:txBody>
      </p:sp>
      <p:sp>
        <p:nvSpPr>
          <p:cNvPr id="45059"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2A2F4C2-8E6D-45D7-B5BD-2F9DEF0FCC40}" type="slidenum">
              <a:rPr lang="en-US" altLang="en-US" sz="1000">
                <a:solidFill>
                  <a:srgbClr val="898989"/>
                </a:solidFill>
              </a:rPr>
              <a:pPr/>
              <a:t>13</a:t>
            </a:fld>
            <a:endParaRPr lang="en-US" altLang="en-US" sz="1000">
              <a:solidFill>
                <a:srgbClr val="898989"/>
              </a:solidFill>
            </a:endParaRPr>
          </a:p>
        </p:txBody>
      </p:sp>
      <p:pic>
        <p:nvPicPr>
          <p:cNvPr id="45060" name="Picture 18" descr="shutterstock_5739883_updated19Aug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2586038"/>
            <a:ext cx="5481637"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1"/>
          <p:cNvGrpSpPr>
            <a:grpSpLocks/>
          </p:cNvGrpSpPr>
          <p:nvPr/>
        </p:nvGrpSpPr>
        <p:grpSpPr bwMode="auto">
          <a:xfrm>
            <a:off x="720725" y="2220913"/>
            <a:ext cx="4149725" cy="1458912"/>
            <a:chOff x="720725" y="2220913"/>
            <a:chExt cx="4149725" cy="1458912"/>
          </a:xfrm>
        </p:grpSpPr>
        <p:sp>
          <p:nvSpPr>
            <p:cNvPr id="45066" name="Rounded Rectangle 16"/>
            <p:cNvSpPr>
              <a:spLocks noChangeArrowheads="1"/>
            </p:cNvSpPr>
            <p:nvPr/>
          </p:nvSpPr>
          <p:spPr bwMode="auto">
            <a:xfrm>
              <a:off x="722313" y="2220913"/>
              <a:ext cx="4138612" cy="1458912"/>
            </a:xfrm>
            <a:prstGeom prst="roundRect">
              <a:avLst>
                <a:gd name="adj" fmla="val 16667"/>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21" name="Rectangle 17"/>
            <p:cNvSpPr>
              <a:spLocks noChangeArrowheads="1"/>
            </p:cNvSpPr>
            <p:nvPr/>
          </p:nvSpPr>
          <p:spPr bwMode="auto">
            <a:xfrm>
              <a:off x="720725" y="2530475"/>
              <a:ext cx="4149725" cy="830263"/>
            </a:xfrm>
            <a:prstGeom prst="rect">
              <a:avLst/>
            </a:prstGeom>
            <a:noFill/>
            <a:ln w="9525">
              <a:noFill/>
              <a:miter lim="800000"/>
              <a:headEnd/>
              <a:tailEnd/>
            </a:ln>
          </p:spPr>
          <p:txBody>
            <a:bodyPr>
              <a:spAutoFit/>
            </a:bodyPr>
            <a:lstStyle/>
            <a:p>
              <a:pPr algn="ctr">
                <a:defRPr/>
              </a:pPr>
              <a:r>
                <a:rPr lang="en-US" dirty="0">
                  <a:solidFill>
                    <a:schemeClr val="bg1"/>
                  </a:solidFill>
                  <a:latin typeface="+mn-lt"/>
                  <a:ea typeface="ＭＳ Ｐゴシック" charset="-128"/>
                  <a:cs typeface="ＭＳ Ｐゴシック" charset="-128"/>
                </a:rPr>
                <a:t>IEEE </a:t>
              </a:r>
              <a:r>
                <a:rPr lang="en-US" i="1" dirty="0" err="1">
                  <a:solidFill>
                    <a:schemeClr val="bg1"/>
                  </a:solidFill>
                  <a:latin typeface="+mn-lt"/>
                  <a:ea typeface="ＭＳ Ｐゴシック" charset="-128"/>
                  <a:cs typeface="ＭＳ Ｐゴシック" charset="-128"/>
                </a:rPr>
                <a:t>Xplore</a:t>
              </a:r>
              <a:r>
                <a:rPr lang="en-US" i="1" dirty="0">
                  <a:solidFill>
                    <a:schemeClr val="bg1"/>
                  </a:solidFill>
                  <a:latin typeface="+mn-lt"/>
                  <a:ea typeface="ＭＳ Ｐゴシック" charset="-128"/>
                  <a:cs typeface="ＭＳ Ｐゴシック" charset="-128"/>
                </a:rPr>
                <a:t> </a:t>
              </a:r>
              <a:r>
                <a:rPr lang="en-US" dirty="0">
                  <a:solidFill>
                    <a:schemeClr val="bg1"/>
                  </a:solidFill>
                  <a:latin typeface="+mn-lt"/>
                  <a:ea typeface="ＭＳ Ｐゴシック" charset="-128"/>
                  <a:cs typeface="ＭＳ Ｐゴシック" charset="-128"/>
                </a:rPr>
                <a:t>surpassed</a:t>
              </a:r>
            </a:p>
            <a:p>
              <a:pPr algn="ctr">
                <a:defRPr/>
              </a:pPr>
              <a:r>
                <a:rPr lang="en-US" dirty="0">
                  <a:solidFill>
                    <a:schemeClr val="bg1"/>
                  </a:solidFill>
                  <a:latin typeface="+mn-lt"/>
                  <a:ea typeface="ＭＳ Ｐゴシック" charset="-128"/>
                  <a:cs typeface="ＭＳ Ｐゴシック" charset="-128"/>
                </a:rPr>
                <a:t>3 million documents</a:t>
              </a:r>
            </a:p>
          </p:txBody>
        </p:sp>
      </p:grpSp>
      <p:grpSp>
        <p:nvGrpSpPr>
          <p:cNvPr id="3" name="Group 10"/>
          <p:cNvGrpSpPr>
            <a:grpSpLocks/>
          </p:cNvGrpSpPr>
          <p:nvPr/>
        </p:nvGrpSpPr>
        <p:grpSpPr bwMode="auto">
          <a:xfrm>
            <a:off x="846138" y="3463925"/>
            <a:ext cx="3494087" cy="1397000"/>
            <a:chOff x="846138" y="3463925"/>
            <a:chExt cx="3494087" cy="1397000"/>
          </a:xfrm>
        </p:grpSpPr>
        <p:sp>
          <p:nvSpPr>
            <p:cNvPr id="24" name="Isosceles Triangle 23"/>
            <p:cNvSpPr/>
            <p:nvPr/>
          </p:nvSpPr>
          <p:spPr>
            <a:xfrm rot="10800000" flipH="1" flipV="1">
              <a:off x="1341438" y="3463925"/>
              <a:ext cx="633412" cy="342900"/>
            </a:xfrm>
            <a:prstGeom prst="triangle">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sp>
          <p:nvSpPr>
            <p:cNvPr id="45064" name="Rounded Rectangle 24"/>
            <p:cNvSpPr>
              <a:spLocks noChangeArrowheads="1"/>
            </p:cNvSpPr>
            <p:nvPr/>
          </p:nvSpPr>
          <p:spPr bwMode="auto">
            <a:xfrm>
              <a:off x="846138" y="3800475"/>
              <a:ext cx="3494087" cy="1060450"/>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45065" name="Rectangle 25"/>
            <p:cNvSpPr>
              <a:spLocks noChangeArrowheads="1"/>
            </p:cNvSpPr>
            <p:nvPr/>
          </p:nvSpPr>
          <p:spPr bwMode="auto">
            <a:xfrm>
              <a:off x="884238" y="3933825"/>
              <a:ext cx="33956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a:solidFill>
                    <a:schemeClr val="bg1"/>
                  </a:solidFill>
                </a:rPr>
                <a:t>Authors add more than</a:t>
              </a:r>
            </a:p>
            <a:p>
              <a:pPr algn="ctr"/>
              <a:r>
                <a:rPr lang="en-US" altLang="en-US">
                  <a:solidFill>
                    <a:schemeClr val="bg1"/>
                  </a:solidFill>
                </a:rPr>
                <a:t>1,000 articles daily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BFCBEC0-0181-43C4-9218-E21294B43194}" type="datetime1">
              <a:rPr lang="en-US" altLang="en-US" sz="1000">
                <a:solidFill>
                  <a:srgbClr val="898989"/>
                </a:solidFill>
              </a:rPr>
              <a:pPr/>
              <a:t>3/1/2018</a:t>
            </a:fld>
            <a:endParaRPr lang="en-US" altLang="en-US" sz="1000">
              <a:solidFill>
                <a:srgbClr val="898989"/>
              </a:solidFill>
            </a:endParaRPr>
          </a:p>
        </p:txBody>
      </p:sp>
      <p:sp>
        <p:nvSpPr>
          <p:cNvPr id="4710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DF1D5EF-52D0-4E42-8039-525A8AB4D1CA}" type="slidenum">
              <a:rPr lang="en-US" altLang="en-US" sz="1000">
                <a:solidFill>
                  <a:srgbClr val="898989"/>
                </a:solidFill>
              </a:rPr>
              <a:pPr/>
              <a:t>14</a:t>
            </a:fld>
            <a:endParaRPr lang="en-US" altLang="en-US" sz="1000">
              <a:solidFill>
                <a:srgbClr val="898989"/>
              </a:solidFill>
            </a:endParaRPr>
          </a:p>
        </p:txBody>
      </p:sp>
      <p:sp>
        <p:nvSpPr>
          <p:cNvPr id="47107" name="Title 1"/>
          <p:cNvSpPr>
            <a:spLocks noGrp="1"/>
          </p:cNvSpPr>
          <p:nvPr>
            <p:ph type="title"/>
          </p:nvPr>
        </p:nvSpPr>
        <p:spPr>
          <a:xfrm>
            <a:off x="0" y="1908175"/>
            <a:ext cx="9144000" cy="676275"/>
          </a:xfrm>
        </p:spPr>
        <p:txBody>
          <a:bodyPr/>
          <a:lstStyle/>
          <a:p>
            <a:pPr algn="ctr" eaLnBrk="1" hangingPunct="1"/>
            <a:r>
              <a:rPr lang="en-US" altLang="en-US" sz="4400" smtClean="0">
                <a:solidFill>
                  <a:srgbClr val="005582"/>
                </a:solidFill>
              </a:rPr>
              <a:t>Final Topic:</a:t>
            </a:r>
          </a:p>
        </p:txBody>
      </p:sp>
      <p:sp>
        <p:nvSpPr>
          <p:cNvPr id="7" name="Title 1"/>
          <p:cNvSpPr txBox="1">
            <a:spLocks/>
          </p:cNvSpPr>
          <p:nvPr/>
        </p:nvSpPr>
        <p:spPr bwMode="auto">
          <a:xfrm>
            <a:off x="0" y="2835275"/>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b="1">
                <a:solidFill>
                  <a:srgbClr val="005582"/>
                </a:solidFill>
                <a:latin typeface="Verdana" panose="020B0604030504040204" pitchFamily="34" charset="0"/>
              </a:rPr>
              <a:t>Flexibility in the publishing process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altLang="en-US" smtClean="0"/>
              <a:t>What are the opportunities</a:t>
            </a:r>
            <a:br>
              <a:rPr lang="en-US" altLang="en-US" smtClean="0"/>
            </a:br>
            <a:r>
              <a:rPr lang="en-US" altLang="en-US" smtClean="0"/>
              <a:t>to publish at IEEE? </a:t>
            </a:r>
            <a:br>
              <a:rPr lang="en-US" altLang="en-US" smtClean="0"/>
            </a:br>
            <a:endParaRPr lang="en-US" altLang="en-US" smtClean="0"/>
          </a:p>
        </p:txBody>
      </p:sp>
      <p:sp>
        <p:nvSpPr>
          <p:cNvPr id="4915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75F2C3F-925F-47B7-B4B7-67DD8317BF4F}" type="datetime1">
              <a:rPr lang="en-US" altLang="en-US" sz="1000">
                <a:solidFill>
                  <a:srgbClr val="898989"/>
                </a:solidFill>
              </a:rPr>
              <a:pPr/>
              <a:t>3/1/2018</a:t>
            </a:fld>
            <a:endParaRPr lang="en-US" altLang="en-US" sz="1000">
              <a:solidFill>
                <a:srgbClr val="898989"/>
              </a:solidFill>
            </a:endParaRPr>
          </a:p>
        </p:txBody>
      </p:sp>
      <p:sp>
        <p:nvSpPr>
          <p:cNvPr id="49155"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E5092E3-0252-4979-8DAB-14AF4806599F}" type="slidenum">
              <a:rPr lang="en-US" altLang="en-US" sz="1000">
                <a:solidFill>
                  <a:srgbClr val="898989"/>
                </a:solidFill>
              </a:rPr>
              <a:pPr/>
              <a:t>15</a:t>
            </a:fld>
            <a:endParaRPr lang="en-US" altLang="en-US" sz="1000">
              <a:solidFill>
                <a:srgbClr val="898989"/>
              </a:solidFill>
            </a:endParaRPr>
          </a:p>
        </p:txBody>
      </p:sp>
      <p:sp>
        <p:nvSpPr>
          <p:cNvPr id="53253" name="Rounded Rectangle 16"/>
          <p:cNvSpPr>
            <a:spLocks noChangeArrowheads="1"/>
          </p:cNvSpPr>
          <p:nvPr/>
        </p:nvSpPr>
        <p:spPr bwMode="auto">
          <a:xfrm>
            <a:off x="530225" y="2146300"/>
            <a:ext cx="3735388" cy="2743200"/>
          </a:xfrm>
          <a:prstGeom prst="roundRect">
            <a:avLst>
              <a:gd name="adj" fmla="val 16667"/>
            </a:avLst>
          </a:prstGeom>
          <a:solidFill>
            <a:schemeClr val="accent1"/>
          </a:solidFill>
          <a:ln>
            <a:noFill/>
          </a:ln>
          <a:effectLst>
            <a:outerShdw blurRad="50800" dist="38100" dir="2700000" algn="tl" rotWithShape="0">
              <a:srgbClr val="808080">
                <a:alpha val="42998"/>
              </a:srgbClr>
            </a:outerShdw>
          </a:effectLst>
          <a:extLst>
            <a:ext uri="{91240B29-F687-4F45-9708-019B960494DF}">
              <a14:hiddenLine xmlns:a14="http://schemas.microsoft.com/office/drawing/2010/main" w="63500">
                <a:solidFill>
                  <a:srgbClr val="000000"/>
                </a:solidFill>
                <a:round/>
                <a:headEnd/>
                <a:tailEnd/>
              </a14:hiddenLine>
            </a:ext>
          </a:extLst>
        </p:spPr>
        <p:txBody>
          <a:bodyPr/>
          <a:lstStyle/>
          <a:p>
            <a:pPr>
              <a:defRPr/>
            </a:pPr>
            <a:endParaRPr lang="en-US">
              <a:latin typeface="Arial" charset="0"/>
              <a:ea typeface="ＭＳ Ｐゴシック" charset="-128"/>
              <a:cs typeface="ＭＳ Ｐゴシック" charset="-128"/>
            </a:endParaRPr>
          </a:p>
        </p:txBody>
      </p:sp>
      <p:sp>
        <p:nvSpPr>
          <p:cNvPr id="7" name="Rectangle 17"/>
          <p:cNvSpPr>
            <a:spLocks noChangeArrowheads="1"/>
          </p:cNvSpPr>
          <p:nvPr/>
        </p:nvSpPr>
        <p:spPr bwMode="auto">
          <a:xfrm>
            <a:off x="539750" y="2378075"/>
            <a:ext cx="3749675" cy="2308225"/>
          </a:xfrm>
          <a:prstGeom prst="rect">
            <a:avLst/>
          </a:prstGeom>
          <a:noFill/>
          <a:ln w="9525">
            <a:noFill/>
            <a:miter lim="800000"/>
            <a:headEnd/>
            <a:tailEnd/>
          </a:ln>
        </p:spPr>
        <p:txBody>
          <a:bodyPr>
            <a:spAutoFit/>
          </a:bodyPr>
          <a:lstStyle/>
          <a:p>
            <a:pPr algn="ctr">
              <a:defRPr/>
            </a:pPr>
            <a:r>
              <a:rPr lang="en-US" sz="10000" dirty="0">
                <a:solidFill>
                  <a:schemeClr val="bg1"/>
                </a:solidFill>
                <a:latin typeface="+mn-lt"/>
                <a:ea typeface="ＭＳ Ｐゴシック" charset="-128"/>
                <a:cs typeface="ＭＳ Ｐゴシック" charset="-128"/>
              </a:rPr>
              <a:t>160</a:t>
            </a:r>
            <a:r>
              <a:rPr lang="en-US" sz="8000" baseline="20000" dirty="0">
                <a:solidFill>
                  <a:schemeClr val="bg1"/>
                </a:solidFill>
                <a:latin typeface="Arial" charset="0"/>
                <a:ea typeface="ＭＳ Ｐゴシック" charset="-128"/>
                <a:cs typeface="ＭＳ Ｐゴシック" charset="-128"/>
              </a:rPr>
              <a:t>+</a:t>
            </a:r>
            <a:endParaRPr lang="en-US" sz="8000" baseline="20000" dirty="0">
              <a:solidFill>
                <a:schemeClr val="bg1"/>
              </a:solidFill>
              <a:latin typeface="+mn-lt"/>
              <a:ea typeface="ＭＳ Ｐゴシック" charset="-128"/>
              <a:cs typeface="ＭＳ Ｐゴシック" charset="-128"/>
            </a:endParaRPr>
          </a:p>
          <a:p>
            <a:pPr algn="ctr">
              <a:defRPr/>
            </a:pPr>
            <a:r>
              <a:rPr lang="en-US" sz="2200" dirty="0">
                <a:solidFill>
                  <a:schemeClr val="bg1"/>
                </a:solidFill>
                <a:latin typeface="+mn-lt"/>
                <a:ea typeface="ＭＳ Ｐゴシック" charset="-128"/>
                <a:cs typeface="ＭＳ Ｐゴシック" charset="-128"/>
              </a:rPr>
              <a:t>Journals, Transactions, Magazines</a:t>
            </a:r>
          </a:p>
        </p:txBody>
      </p:sp>
      <p:sp>
        <p:nvSpPr>
          <p:cNvPr id="53255" name="Rounded Rectangle 16"/>
          <p:cNvSpPr>
            <a:spLocks noChangeArrowheads="1"/>
          </p:cNvSpPr>
          <p:nvPr/>
        </p:nvSpPr>
        <p:spPr bwMode="auto">
          <a:xfrm>
            <a:off x="4656138" y="2146300"/>
            <a:ext cx="3979862" cy="2743200"/>
          </a:xfrm>
          <a:prstGeom prst="roundRect">
            <a:avLst>
              <a:gd name="adj" fmla="val 16667"/>
            </a:avLst>
          </a:prstGeom>
          <a:solidFill>
            <a:schemeClr val="accent2"/>
          </a:solidFill>
          <a:ln>
            <a:noFill/>
          </a:ln>
          <a:effectLst>
            <a:outerShdw blurRad="50800" dist="38100" dir="2700000" algn="tl" rotWithShape="0">
              <a:srgbClr val="808080">
                <a:alpha val="42998"/>
              </a:srgbClr>
            </a:outerShdw>
          </a:effectLst>
          <a:extLst>
            <a:ext uri="{91240B29-F687-4F45-9708-019B960494DF}">
              <a14:hiddenLine xmlns:a14="http://schemas.microsoft.com/office/drawing/2010/main" w="63500">
                <a:solidFill>
                  <a:srgbClr val="000000"/>
                </a:solidFill>
                <a:round/>
                <a:headEnd/>
                <a:tailEnd/>
              </a14:hiddenLine>
            </a:ext>
          </a:extLst>
        </p:spPr>
        <p:txBody>
          <a:bodyPr/>
          <a:lstStyle/>
          <a:p>
            <a:pPr>
              <a:defRPr/>
            </a:pPr>
            <a:endParaRPr lang="en-US">
              <a:latin typeface="Arial" charset="0"/>
              <a:ea typeface="ＭＳ Ｐゴシック" charset="-128"/>
              <a:cs typeface="ＭＳ Ｐゴシック" charset="-128"/>
            </a:endParaRPr>
          </a:p>
        </p:txBody>
      </p:sp>
      <p:sp>
        <p:nvSpPr>
          <p:cNvPr id="49159" name="Rectangle 17"/>
          <p:cNvSpPr>
            <a:spLocks noChangeArrowheads="1"/>
          </p:cNvSpPr>
          <p:nvPr/>
        </p:nvSpPr>
        <p:spPr bwMode="auto">
          <a:xfrm>
            <a:off x="4579938" y="2378075"/>
            <a:ext cx="4403725"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0000">
                <a:solidFill>
                  <a:schemeClr val="bg1"/>
                </a:solidFill>
                <a:latin typeface="Verdana" panose="020B0604030504040204" pitchFamily="34" charset="0"/>
              </a:rPr>
              <a:t>1</a:t>
            </a:r>
            <a:r>
              <a:rPr lang="en-US" altLang="en-US" sz="8000">
                <a:solidFill>
                  <a:schemeClr val="bg1"/>
                </a:solidFill>
                <a:latin typeface="Verdana" panose="020B0604030504040204" pitchFamily="34" charset="0"/>
              </a:rPr>
              <a:t>,</a:t>
            </a:r>
            <a:r>
              <a:rPr lang="en-US" altLang="en-US" sz="10000">
                <a:solidFill>
                  <a:schemeClr val="bg1"/>
                </a:solidFill>
                <a:latin typeface="Verdana" panose="020B0604030504040204" pitchFamily="34" charset="0"/>
              </a:rPr>
              <a:t>200</a:t>
            </a:r>
            <a:r>
              <a:rPr lang="en-US" altLang="en-US" sz="8000" baseline="20000">
                <a:solidFill>
                  <a:schemeClr val="bg1"/>
                </a:solidFill>
              </a:rPr>
              <a:t>+</a:t>
            </a:r>
            <a:r>
              <a:rPr lang="en-US" altLang="en-US" sz="8000">
                <a:solidFill>
                  <a:schemeClr val="bg1"/>
                </a:solidFill>
                <a:latin typeface="Verdana" panose="020B0604030504040204" pitchFamily="34" charset="0"/>
              </a:rPr>
              <a:t> </a:t>
            </a:r>
          </a:p>
          <a:p>
            <a:pPr algn="ctr"/>
            <a:r>
              <a:rPr lang="en-US" altLang="en-US" sz="2200">
                <a:solidFill>
                  <a:schemeClr val="bg1"/>
                </a:solidFill>
                <a:latin typeface="Verdana" panose="020B0604030504040204" pitchFamily="34" charset="0"/>
              </a:rPr>
              <a:t>Conferences</a:t>
            </a:r>
          </a:p>
        </p:txBody>
      </p:sp>
      <p:sp>
        <p:nvSpPr>
          <p:cNvPr id="9" name="TextBox 5"/>
          <p:cNvSpPr txBox="1">
            <a:spLocks noChangeArrowheads="1"/>
          </p:cNvSpPr>
          <p:nvPr/>
        </p:nvSpPr>
        <p:spPr bwMode="auto">
          <a:xfrm>
            <a:off x="766763" y="5203825"/>
            <a:ext cx="81232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b="1">
                <a:solidFill>
                  <a:srgbClr val="005582"/>
                </a:solidFill>
                <a:latin typeface="Verdana" panose="020B0604030504040204" pitchFamily="34" charset="0"/>
              </a:rPr>
              <a:t>Authors can be </a:t>
            </a:r>
            <a:r>
              <a:rPr lang="ja-JP" altLang="en-US" sz="2000" b="1">
                <a:solidFill>
                  <a:srgbClr val="005582"/>
                </a:solidFill>
                <a:latin typeface="Verdana" panose="020B0604030504040204" pitchFamily="34" charset="0"/>
              </a:rPr>
              <a:t>“</a:t>
            </a:r>
            <a:r>
              <a:rPr lang="en-US" altLang="ja-JP" sz="2000" b="1">
                <a:solidFill>
                  <a:srgbClr val="005582"/>
                </a:solidFill>
                <a:latin typeface="Verdana" panose="020B0604030504040204" pitchFamily="34" charset="0"/>
              </a:rPr>
              <a:t>found</a:t>
            </a:r>
            <a:r>
              <a:rPr lang="ja-JP" altLang="en-US" sz="2000" b="1">
                <a:solidFill>
                  <a:srgbClr val="005582"/>
                </a:solidFill>
                <a:latin typeface="Verdana" panose="020B0604030504040204" pitchFamily="34" charset="0"/>
              </a:rPr>
              <a:t>”</a:t>
            </a:r>
            <a:r>
              <a:rPr lang="en-US" altLang="ja-JP" sz="2000" b="1">
                <a:solidFill>
                  <a:srgbClr val="005582"/>
                </a:solidFill>
                <a:latin typeface="Verdana" panose="020B0604030504040204" pitchFamily="34" charset="0"/>
              </a:rPr>
              <a:t> where their work belongs.</a:t>
            </a:r>
          </a:p>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fade">
                                      <p:cBhvr>
                                        <p:cTn id="7" dur="1000"/>
                                        <p:tgtEl>
                                          <p:spTgt spid="532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255"/>
                                        </p:tgtEl>
                                        <p:attrNameLst>
                                          <p:attrName>style.visibility</p:attrName>
                                        </p:attrNameLst>
                                      </p:cBhvr>
                                      <p:to>
                                        <p:strVal val="visible"/>
                                      </p:to>
                                    </p:set>
                                    <p:animEffect transition="in" filter="fade">
                                      <p:cBhvr>
                                        <p:cTn id="12" dur="1000"/>
                                        <p:tgtEl>
                                          <p:spTgt spid="532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p:bldP spid="53255"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altLang="en-US" smtClean="0"/>
              <a:t>IEEE</a:t>
            </a:r>
            <a:r>
              <a:rPr lang="ja-JP" altLang="en-US" smtClean="0"/>
              <a:t>’</a:t>
            </a:r>
            <a:r>
              <a:rPr lang="en-US" altLang="ja-JP" smtClean="0"/>
              <a:t>s Web-based workflow includes electronic submission</a:t>
            </a:r>
            <a:br>
              <a:rPr lang="en-US" altLang="ja-JP" smtClean="0"/>
            </a:br>
            <a:endParaRPr lang="en-US" altLang="en-US" smtClean="0"/>
          </a:p>
        </p:txBody>
      </p:sp>
      <p:sp>
        <p:nvSpPr>
          <p:cNvPr id="55299" name="Content Placeholder 2"/>
          <p:cNvSpPr>
            <a:spLocks noGrp="1"/>
          </p:cNvSpPr>
          <p:nvPr>
            <p:ph idx="1"/>
          </p:nvPr>
        </p:nvSpPr>
        <p:spPr/>
        <p:txBody>
          <a:bodyPr/>
          <a:lstStyle/>
          <a:p>
            <a:pPr eaLnBrk="1" hangingPunct="1"/>
            <a:r>
              <a:rPr lang="en-US" altLang="en-US" smtClean="0"/>
              <a:t>ScholarOne Manuscripts</a:t>
            </a:r>
            <a:r>
              <a:rPr lang="en-US" altLang="en-US" baseline="30000" smtClean="0"/>
              <a:t>®</a:t>
            </a:r>
          </a:p>
          <a:p>
            <a:pPr lvl="1" eaLnBrk="1" hangingPunct="1">
              <a:buClr>
                <a:srgbClr val="595959"/>
              </a:buClr>
            </a:pPr>
            <a:r>
              <a:rPr lang="en-US" altLang="en-US" smtClean="0"/>
              <a:t>Shortens the time from submission to IEEE publication</a:t>
            </a:r>
          </a:p>
          <a:p>
            <a:pPr lvl="1" eaLnBrk="1" hangingPunct="1">
              <a:buClr>
                <a:srgbClr val="595959"/>
              </a:buClr>
            </a:pPr>
            <a:r>
              <a:rPr lang="en-US" altLang="en-US" smtClean="0"/>
              <a:t>Helps authors track a paper</a:t>
            </a:r>
            <a:r>
              <a:rPr lang="ja-JP" altLang="en-US" smtClean="0"/>
              <a:t>’</a:t>
            </a:r>
            <a:r>
              <a:rPr lang="en-US" altLang="ja-JP" smtClean="0"/>
              <a:t>s progress</a:t>
            </a:r>
          </a:p>
          <a:p>
            <a:pPr eaLnBrk="1" hangingPunct="1"/>
            <a:r>
              <a:rPr lang="en-US" altLang="en-US" smtClean="0"/>
              <a:t> IEEE publishes articles, not issues</a:t>
            </a:r>
            <a:endParaRPr lang="en-US" altLang="en-US" baseline="30000" smtClean="0"/>
          </a:p>
        </p:txBody>
      </p:sp>
      <p:sp>
        <p:nvSpPr>
          <p:cNvPr id="5120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8FD5164-84A5-466F-AFDB-368F4F7C0CDE}" type="datetime1">
              <a:rPr lang="en-US" altLang="en-US" sz="1000">
                <a:solidFill>
                  <a:srgbClr val="898989"/>
                </a:solidFill>
              </a:rPr>
              <a:pPr/>
              <a:t>3/1/2018</a:t>
            </a:fld>
            <a:endParaRPr lang="en-US" altLang="en-US" sz="1000">
              <a:solidFill>
                <a:srgbClr val="898989"/>
              </a:solidFill>
            </a:endParaRPr>
          </a:p>
        </p:txBody>
      </p:sp>
      <p:sp>
        <p:nvSpPr>
          <p:cNvPr id="5120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E229D30-7BC3-4710-8725-79DD897E6AF4}" type="slidenum">
              <a:rPr lang="en-US" altLang="en-US" sz="1000">
                <a:solidFill>
                  <a:srgbClr val="898989"/>
                </a:solidFill>
              </a:rPr>
              <a:pPr/>
              <a:t>16</a:t>
            </a:fld>
            <a:endParaRPr lang="en-US" altLang="en-US" sz="100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fade">
                                      <p:cBhvr>
                                        <p:cTn id="7" dur="1000"/>
                                        <p:tgtEl>
                                          <p:spTgt spid="552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299">
                                            <p:txEl>
                                              <p:pRg st="1" end="1"/>
                                            </p:txEl>
                                          </p:spTgt>
                                        </p:tgtEl>
                                        <p:attrNameLst>
                                          <p:attrName>style.visibility</p:attrName>
                                        </p:attrNameLst>
                                      </p:cBhvr>
                                      <p:to>
                                        <p:strVal val="visible"/>
                                      </p:to>
                                    </p:set>
                                    <p:animEffect transition="in" filter="fade">
                                      <p:cBhvr>
                                        <p:cTn id="10" dur="1000"/>
                                        <p:tgtEl>
                                          <p:spTgt spid="5529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299">
                                            <p:txEl>
                                              <p:pRg st="2" end="2"/>
                                            </p:txEl>
                                          </p:spTgt>
                                        </p:tgtEl>
                                        <p:attrNameLst>
                                          <p:attrName>style.visibility</p:attrName>
                                        </p:attrNameLst>
                                      </p:cBhvr>
                                      <p:to>
                                        <p:strVal val="visible"/>
                                      </p:to>
                                    </p:set>
                                    <p:animEffect transition="in" filter="fade">
                                      <p:cBhvr>
                                        <p:cTn id="13" dur="1000"/>
                                        <p:tgtEl>
                                          <p:spTgt spid="55299">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5299">
                                            <p:txEl>
                                              <p:pRg st="3" end="3"/>
                                            </p:txEl>
                                          </p:spTgt>
                                        </p:tgtEl>
                                        <p:attrNameLst>
                                          <p:attrName>style.visibility</p:attrName>
                                        </p:attrNameLst>
                                      </p:cBhvr>
                                      <p:to>
                                        <p:strVal val="visible"/>
                                      </p:to>
                                    </p:set>
                                    <p:animEffect transition="in" filter="fade">
                                      <p:cBhvr>
                                        <p:cTn id="18" dur="1000"/>
                                        <p:tgtEl>
                                          <p:spTgt spid="552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altLang="en-US" smtClean="0"/>
              <a:t>The IEEE Digital Author Toolbox is a robust resource</a:t>
            </a:r>
          </a:p>
        </p:txBody>
      </p:sp>
      <p:sp>
        <p:nvSpPr>
          <p:cNvPr id="57347" name="Content Placeholder 2"/>
          <p:cNvSpPr>
            <a:spLocks noGrp="1"/>
          </p:cNvSpPr>
          <p:nvPr>
            <p:ph idx="1"/>
          </p:nvPr>
        </p:nvSpPr>
        <p:spPr>
          <a:xfrm>
            <a:off x="685800" y="1981200"/>
            <a:ext cx="7772400" cy="3024188"/>
          </a:xfrm>
        </p:spPr>
        <p:txBody>
          <a:bodyPr/>
          <a:lstStyle/>
          <a:p>
            <a:pPr marL="0" indent="0">
              <a:buFontTx/>
              <a:buNone/>
              <a:defRPr/>
            </a:pPr>
            <a:r>
              <a:rPr lang="en-US" sz="2000" dirty="0" smtClean="0">
                <a:ea typeface="ＭＳ Ｐゴシック" charset="-128"/>
                <a:cs typeface="ＭＳ Ｐゴシック" charset="-128"/>
              </a:rPr>
              <a:t>It contains:</a:t>
            </a:r>
          </a:p>
          <a:p>
            <a:pPr>
              <a:defRPr/>
            </a:pPr>
            <a:r>
              <a:rPr lang="en-US" sz="2000" dirty="0" smtClean="0">
                <a:ea typeface="ＭＳ Ｐゴシック" charset="-128"/>
                <a:cs typeface="ＭＳ Ｐゴシック" charset="-128"/>
              </a:rPr>
              <a:t>Tools and information to assist with article preparation and submission</a:t>
            </a:r>
          </a:p>
          <a:p>
            <a:pPr>
              <a:defRPr/>
            </a:pPr>
            <a:r>
              <a:rPr lang="en-US" sz="2000" dirty="0" smtClean="0">
                <a:ea typeface="ＭＳ Ｐゴシック" charset="-128"/>
                <a:cs typeface="ＭＳ Ｐゴシック" charset="-128"/>
              </a:rPr>
              <a:t>Templates</a:t>
            </a:r>
          </a:p>
          <a:p>
            <a:pPr>
              <a:defRPr/>
            </a:pPr>
            <a:r>
              <a:rPr lang="en-US" sz="2000" dirty="0" smtClean="0">
                <a:ea typeface="ＭＳ Ｐゴシック" charset="-128"/>
                <a:cs typeface="ＭＳ Ｐゴシック" charset="-128"/>
              </a:rPr>
              <a:t>A style guide</a:t>
            </a:r>
          </a:p>
          <a:p>
            <a:pPr>
              <a:defRPr/>
            </a:pPr>
            <a:r>
              <a:rPr lang="en-US" sz="2000" dirty="0" smtClean="0">
                <a:ea typeface="ＭＳ Ｐゴシック" charset="-128"/>
                <a:cs typeface="ＭＳ Ｐゴシック" charset="-128"/>
              </a:rPr>
              <a:t>The article proof procedure</a:t>
            </a:r>
          </a:p>
          <a:p>
            <a:pPr>
              <a:defRPr/>
            </a:pPr>
            <a:r>
              <a:rPr lang="en-US" sz="2000" dirty="0" smtClean="0">
                <a:ea typeface="ＭＳ Ｐゴシック" charset="-128"/>
                <a:cs typeface="ＭＳ Ｐゴシック" charset="-128"/>
              </a:rPr>
              <a:t>How to order reprints</a:t>
            </a:r>
          </a:p>
          <a:p>
            <a:pPr>
              <a:defRPr/>
            </a:pPr>
            <a:r>
              <a:rPr lang="en-US" sz="2000" dirty="0" smtClean="0">
                <a:ea typeface="ＭＳ Ｐゴシック" charset="-128"/>
                <a:cs typeface="ＭＳ Ｐゴシック" charset="-128"/>
              </a:rPr>
              <a:t>Many frequently asked questions and more</a:t>
            </a:r>
          </a:p>
        </p:txBody>
      </p:sp>
      <p:sp>
        <p:nvSpPr>
          <p:cNvPr id="53251"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03666A5-B9FC-4D41-A402-73CC2A023366}" type="datetime1">
              <a:rPr lang="en-US" altLang="en-US" sz="1000">
                <a:solidFill>
                  <a:srgbClr val="898989"/>
                </a:solidFill>
              </a:rPr>
              <a:pPr/>
              <a:t>3/1/2018</a:t>
            </a:fld>
            <a:endParaRPr lang="en-US" altLang="en-US" sz="1000">
              <a:solidFill>
                <a:srgbClr val="898989"/>
              </a:solidFill>
            </a:endParaRPr>
          </a:p>
        </p:txBody>
      </p:sp>
      <p:sp>
        <p:nvSpPr>
          <p:cNvPr id="53252"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C8BBB6F-A5FF-4D10-A51F-E1840B25463A}" type="slidenum">
              <a:rPr lang="en-US" altLang="en-US" sz="1000">
                <a:solidFill>
                  <a:srgbClr val="898989"/>
                </a:solidFill>
              </a:rPr>
              <a:pPr/>
              <a:t>17</a:t>
            </a:fld>
            <a:endParaRPr lang="en-US" altLang="en-US" sz="1000">
              <a:solidFill>
                <a:srgbClr val="898989"/>
              </a:solidFill>
            </a:endParaRPr>
          </a:p>
        </p:txBody>
      </p:sp>
      <p:sp>
        <p:nvSpPr>
          <p:cNvPr id="57350" name="TextBox 5"/>
          <p:cNvSpPr txBox="1">
            <a:spLocks noChangeArrowheads="1"/>
          </p:cNvSpPr>
          <p:nvPr/>
        </p:nvSpPr>
        <p:spPr bwMode="auto">
          <a:xfrm>
            <a:off x="766763" y="5203825"/>
            <a:ext cx="81232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000" b="1">
                <a:solidFill>
                  <a:srgbClr val="52A93A"/>
                </a:solidFill>
                <a:latin typeface="Verdana" panose="020B0604030504040204" pitchFamily="34" charset="0"/>
              </a:rPr>
              <a:t>Authorship with IEEE is a comprehensive experience.</a:t>
            </a:r>
          </a:p>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fade">
                                      <p:cBhvr>
                                        <p:cTn id="7" dur="1000"/>
                                        <p:tgtEl>
                                          <p:spTgt spid="5734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7347">
                                            <p:txEl>
                                              <p:pRg st="1" end="1"/>
                                            </p:txEl>
                                          </p:spTgt>
                                        </p:tgtEl>
                                        <p:attrNameLst>
                                          <p:attrName>style.visibility</p:attrName>
                                        </p:attrNameLst>
                                      </p:cBhvr>
                                      <p:to>
                                        <p:strVal val="visible"/>
                                      </p:to>
                                    </p:set>
                                    <p:animEffect transition="in" filter="fade">
                                      <p:cBhvr>
                                        <p:cTn id="10" dur="1000"/>
                                        <p:tgtEl>
                                          <p:spTgt spid="5734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Effect transition="in" filter="fade">
                                      <p:cBhvr>
                                        <p:cTn id="13" dur="1000"/>
                                        <p:tgtEl>
                                          <p:spTgt spid="5734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7347">
                                            <p:txEl>
                                              <p:pRg st="3" end="3"/>
                                            </p:txEl>
                                          </p:spTgt>
                                        </p:tgtEl>
                                        <p:attrNameLst>
                                          <p:attrName>style.visibility</p:attrName>
                                        </p:attrNameLst>
                                      </p:cBhvr>
                                      <p:to>
                                        <p:strVal val="visible"/>
                                      </p:to>
                                    </p:set>
                                    <p:animEffect transition="in" filter="fade">
                                      <p:cBhvr>
                                        <p:cTn id="16" dur="1000"/>
                                        <p:tgtEl>
                                          <p:spTgt spid="5734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7347">
                                            <p:txEl>
                                              <p:pRg st="4" end="4"/>
                                            </p:txEl>
                                          </p:spTgt>
                                        </p:tgtEl>
                                        <p:attrNameLst>
                                          <p:attrName>style.visibility</p:attrName>
                                        </p:attrNameLst>
                                      </p:cBhvr>
                                      <p:to>
                                        <p:strVal val="visible"/>
                                      </p:to>
                                    </p:set>
                                    <p:animEffect transition="in" filter="fade">
                                      <p:cBhvr>
                                        <p:cTn id="19" dur="1000"/>
                                        <p:tgtEl>
                                          <p:spTgt spid="57347">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347">
                                            <p:txEl>
                                              <p:pRg st="5" end="5"/>
                                            </p:txEl>
                                          </p:spTgt>
                                        </p:tgtEl>
                                        <p:attrNameLst>
                                          <p:attrName>style.visibility</p:attrName>
                                        </p:attrNameLst>
                                      </p:cBhvr>
                                      <p:to>
                                        <p:strVal val="visible"/>
                                      </p:to>
                                    </p:set>
                                    <p:animEffect transition="in" filter="fade">
                                      <p:cBhvr>
                                        <p:cTn id="22" dur="1000"/>
                                        <p:tgtEl>
                                          <p:spTgt spid="57347">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347">
                                            <p:txEl>
                                              <p:pRg st="6" end="6"/>
                                            </p:txEl>
                                          </p:spTgt>
                                        </p:tgtEl>
                                        <p:attrNameLst>
                                          <p:attrName>style.visibility</p:attrName>
                                        </p:attrNameLst>
                                      </p:cBhvr>
                                      <p:to>
                                        <p:strVal val="visible"/>
                                      </p:to>
                                    </p:set>
                                    <p:animEffect transition="in" filter="fade">
                                      <p:cBhvr>
                                        <p:cTn id="25" dur="1000"/>
                                        <p:tgtEl>
                                          <p:spTgt spid="57347">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7350"/>
                                        </p:tgtEl>
                                        <p:attrNameLst>
                                          <p:attrName>style.visibility</p:attrName>
                                        </p:attrNameLst>
                                      </p:cBhvr>
                                      <p:to>
                                        <p:strVal val="visible"/>
                                      </p:to>
                                    </p:set>
                                    <p:animEffect transition="in" filter="fade">
                                      <p:cBhvr>
                                        <p:cTn id="30" dur="1000"/>
                                        <p:tgtEl>
                                          <p:spTgt spid="57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allAtOnce" bldLvl="2"/>
      <p:bldP spid="573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685800" y="609600"/>
            <a:ext cx="8458200" cy="1143000"/>
          </a:xfrm>
        </p:spPr>
        <p:txBody>
          <a:bodyPr/>
          <a:lstStyle/>
          <a:p>
            <a:pPr eaLnBrk="1" hangingPunct="1"/>
            <a:r>
              <a:rPr lang="en-US" altLang="en-US" smtClean="0"/>
              <a:t>To make a successful author</a:t>
            </a:r>
            <a:br>
              <a:rPr lang="en-US" altLang="en-US" smtClean="0"/>
            </a:br>
            <a:r>
              <a:rPr lang="en-US" altLang="en-US" smtClean="0"/>
              <a:t>and an effective paper:</a:t>
            </a:r>
          </a:p>
        </p:txBody>
      </p:sp>
      <p:sp>
        <p:nvSpPr>
          <p:cNvPr id="55298"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965927B-1660-477F-B75A-8E6A09CD0EC8}" type="datetime1">
              <a:rPr lang="en-US" altLang="en-US" sz="1000">
                <a:solidFill>
                  <a:srgbClr val="898989"/>
                </a:solidFill>
              </a:rPr>
              <a:pPr/>
              <a:t>3/1/2018</a:t>
            </a:fld>
            <a:endParaRPr lang="en-US" altLang="en-US" sz="1000">
              <a:solidFill>
                <a:srgbClr val="898989"/>
              </a:solidFill>
            </a:endParaRPr>
          </a:p>
        </p:txBody>
      </p:sp>
      <p:sp>
        <p:nvSpPr>
          <p:cNvPr id="55299"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E0533F8-0883-4D59-BE40-9C2479C72062}" type="slidenum">
              <a:rPr lang="en-US" altLang="en-US" sz="1000">
                <a:solidFill>
                  <a:srgbClr val="898989"/>
                </a:solidFill>
              </a:rPr>
              <a:pPr/>
              <a:t>18</a:t>
            </a:fld>
            <a:endParaRPr lang="en-US" altLang="en-US" sz="1000">
              <a:solidFill>
                <a:srgbClr val="898989"/>
              </a:solidFill>
            </a:endParaRPr>
          </a:p>
        </p:txBody>
      </p:sp>
      <p:grpSp>
        <p:nvGrpSpPr>
          <p:cNvPr id="2" name="Group 20"/>
          <p:cNvGrpSpPr>
            <a:grpSpLocks/>
          </p:cNvGrpSpPr>
          <p:nvPr/>
        </p:nvGrpSpPr>
        <p:grpSpPr bwMode="auto">
          <a:xfrm>
            <a:off x="530225" y="2273300"/>
            <a:ext cx="2478088" cy="3055938"/>
            <a:chOff x="530225" y="2322513"/>
            <a:chExt cx="2478088" cy="3055937"/>
          </a:xfrm>
        </p:grpSpPr>
        <p:sp>
          <p:nvSpPr>
            <p:cNvPr id="28" name="Rounded Rectangle 27"/>
            <p:cNvSpPr>
              <a:spLocks noChangeArrowheads="1"/>
            </p:cNvSpPr>
            <p:nvPr/>
          </p:nvSpPr>
          <p:spPr bwMode="auto">
            <a:xfrm>
              <a:off x="568325" y="2322513"/>
              <a:ext cx="2439988" cy="3055937"/>
            </a:xfrm>
            <a:prstGeom prst="roundRect">
              <a:avLst>
                <a:gd name="adj" fmla="val 16667"/>
              </a:avLst>
            </a:prstGeom>
            <a:solidFill>
              <a:schemeClr val="tx2"/>
            </a:solidFill>
            <a:ln>
              <a:noFill/>
            </a:ln>
            <a:effectLst>
              <a:outerShdw blurRad="50800" dist="38100" algn="r" rotWithShape="0">
                <a:srgbClr val="808080">
                  <a:alpha val="42998"/>
                </a:srgbClr>
              </a:outerShdw>
            </a:effectLst>
            <a:extLst>
              <a:ext uri="{91240B29-F687-4F45-9708-019B960494DF}">
                <a14:hiddenLine xmlns:a14="http://schemas.microsoft.com/office/drawing/2010/main" w="38100">
                  <a:solidFill>
                    <a:srgbClr val="000000"/>
                  </a:solidFill>
                  <a:round/>
                  <a:headEnd/>
                  <a:tailEnd/>
                </a14:hiddenLine>
              </a:ext>
            </a:extLst>
          </p:spPr>
          <p:txBody>
            <a:bodyPr/>
            <a:lstStyle/>
            <a:p>
              <a:pPr>
                <a:defRPr/>
              </a:pPr>
              <a:endParaRPr lang="en-US">
                <a:latin typeface="Arial" pitchFamily="28" charset="0"/>
                <a:ea typeface="ＭＳ Ｐゴシック" pitchFamily="28" charset="-128"/>
                <a:cs typeface="ＭＳ Ｐゴシック" pitchFamily="28" charset="-128"/>
              </a:endParaRPr>
            </a:p>
          </p:txBody>
        </p:sp>
        <p:sp>
          <p:nvSpPr>
            <p:cNvPr id="55312" name="Rectangle 29"/>
            <p:cNvSpPr>
              <a:spLocks noChangeArrowheads="1"/>
            </p:cNvSpPr>
            <p:nvPr/>
          </p:nvSpPr>
          <p:spPr bwMode="auto">
            <a:xfrm>
              <a:off x="530225" y="2432050"/>
              <a:ext cx="24495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a:solidFill>
                    <a:schemeClr val="bg1"/>
                  </a:solidFill>
                </a:rPr>
                <a:t>People need</a:t>
              </a:r>
            </a:p>
            <a:p>
              <a:pPr algn="ctr"/>
              <a:r>
                <a:rPr lang="en-US" altLang="en-US">
                  <a:solidFill>
                    <a:schemeClr val="bg1"/>
                  </a:solidFill>
                </a:rPr>
                <a:t>to find you.</a:t>
              </a:r>
            </a:p>
          </p:txBody>
        </p:sp>
        <p:grpSp>
          <p:nvGrpSpPr>
            <p:cNvPr id="55313" name="Group 19"/>
            <p:cNvGrpSpPr>
              <a:grpSpLocks/>
            </p:cNvGrpSpPr>
            <p:nvPr/>
          </p:nvGrpSpPr>
          <p:grpSpPr bwMode="auto">
            <a:xfrm>
              <a:off x="1082675" y="3981450"/>
              <a:ext cx="1350963" cy="1077913"/>
              <a:chOff x="1082675" y="3981450"/>
              <a:chExt cx="1350963" cy="1077913"/>
            </a:xfrm>
          </p:grpSpPr>
          <p:sp>
            <p:nvSpPr>
              <p:cNvPr id="32" name="Rounded Rectangle 31"/>
              <p:cNvSpPr>
                <a:spLocks noChangeArrowheads="1"/>
              </p:cNvSpPr>
              <p:nvPr/>
            </p:nvSpPr>
            <p:spPr bwMode="auto">
              <a:xfrm>
                <a:off x="1082675" y="3981450"/>
                <a:ext cx="1350963" cy="1077912"/>
              </a:xfrm>
              <a:prstGeom prst="roundRect">
                <a:avLst>
                  <a:gd name="adj" fmla="val 16667"/>
                </a:avLst>
              </a:prstGeom>
              <a:gradFill rotWithShape="1">
                <a:gsLst>
                  <a:gs pos="0">
                    <a:srgbClr val="FFFFFF"/>
                  </a:gs>
                  <a:gs pos="100000">
                    <a:srgbClr val="FFFFFF"/>
                  </a:gs>
                </a:gsLst>
                <a:lin ang="5400000"/>
              </a:gradFill>
              <a:ln w="9525">
                <a:solidFill>
                  <a:srgbClr val="F9F9F9"/>
                </a:solidFill>
                <a:round/>
                <a:headEnd/>
                <a:tailEnd/>
              </a:ln>
              <a:effectLst>
                <a:outerShdw blurRad="40000" dist="23000" dir="5400000" rotWithShape="0">
                  <a:srgbClr val="808080">
                    <a:alpha val="34998"/>
                  </a:srgbClr>
                </a:outerShdw>
              </a:effectLst>
            </p:spPr>
            <p:txBody>
              <a:bodyPr/>
              <a:lstStyle/>
              <a:p>
                <a:pPr>
                  <a:defRPr/>
                </a:pPr>
                <a:endParaRPr lang="en-US">
                  <a:latin typeface="Arial" pitchFamily="28" charset="0"/>
                  <a:ea typeface="ＭＳ Ｐゴシック" pitchFamily="28" charset="-128"/>
                  <a:cs typeface="ＭＳ Ｐゴシック" pitchFamily="28" charset="-128"/>
                </a:endParaRPr>
              </a:p>
            </p:txBody>
          </p:sp>
          <p:pic>
            <p:nvPicPr>
              <p:cNvPr id="55315" name="Picture 28" descr="magnif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6132" y="4048125"/>
                <a:ext cx="974725"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 name="Group 17"/>
          <p:cNvGrpSpPr>
            <a:grpSpLocks/>
          </p:cNvGrpSpPr>
          <p:nvPr/>
        </p:nvGrpSpPr>
        <p:grpSpPr bwMode="auto">
          <a:xfrm>
            <a:off x="3286125" y="2273300"/>
            <a:ext cx="2520950" cy="3055938"/>
            <a:chOff x="3286125" y="2322513"/>
            <a:chExt cx="2520950" cy="3055937"/>
          </a:xfrm>
        </p:grpSpPr>
        <p:sp>
          <p:nvSpPr>
            <p:cNvPr id="54" name="Rounded Rectangle 53"/>
            <p:cNvSpPr>
              <a:spLocks noChangeArrowheads="1"/>
            </p:cNvSpPr>
            <p:nvPr/>
          </p:nvSpPr>
          <p:spPr bwMode="auto">
            <a:xfrm>
              <a:off x="3286125" y="2322513"/>
              <a:ext cx="2439988" cy="3055937"/>
            </a:xfrm>
            <a:prstGeom prst="roundRect">
              <a:avLst>
                <a:gd name="adj" fmla="val 16667"/>
              </a:avLst>
            </a:prstGeom>
            <a:solidFill>
              <a:schemeClr val="tx2"/>
            </a:solidFill>
            <a:ln>
              <a:noFill/>
            </a:ln>
            <a:effectLst>
              <a:outerShdw blurRad="50800" dist="38100" algn="r" rotWithShape="0">
                <a:srgbClr val="808080">
                  <a:alpha val="42998"/>
                </a:srgbClr>
              </a:outerShdw>
            </a:effectLst>
            <a:extLst>
              <a:ext uri="{91240B29-F687-4F45-9708-019B960494DF}">
                <a14:hiddenLine xmlns:a14="http://schemas.microsoft.com/office/drawing/2010/main" w="38100">
                  <a:solidFill>
                    <a:srgbClr val="000000"/>
                  </a:solidFill>
                  <a:round/>
                  <a:headEnd/>
                  <a:tailEnd/>
                </a14:hiddenLine>
              </a:ext>
            </a:extLst>
          </p:spPr>
          <p:txBody>
            <a:bodyPr/>
            <a:lstStyle/>
            <a:p>
              <a:pPr>
                <a:defRPr/>
              </a:pPr>
              <a:endParaRPr lang="en-US">
                <a:latin typeface="Arial" pitchFamily="28" charset="0"/>
                <a:ea typeface="ＭＳ Ｐゴシック" pitchFamily="28" charset="-128"/>
                <a:cs typeface="ＭＳ Ｐゴシック" pitchFamily="28" charset="-128"/>
              </a:endParaRPr>
            </a:p>
          </p:txBody>
        </p:sp>
        <p:sp>
          <p:nvSpPr>
            <p:cNvPr id="55308" name="Rectangle 56"/>
            <p:cNvSpPr>
              <a:spLocks noChangeArrowheads="1"/>
            </p:cNvSpPr>
            <p:nvPr/>
          </p:nvSpPr>
          <p:spPr bwMode="auto">
            <a:xfrm>
              <a:off x="3357563" y="2432050"/>
              <a:ext cx="24495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a:solidFill>
                    <a:schemeClr val="bg1"/>
                  </a:solidFill>
                </a:rPr>
                <a:t>They need to trust what </a:t>
              </a:r>
              <a:br>
                <a:rPr lang="en-US" altLang="en-US">
                  <a:solidFill>
                    <a:schemeClr val="bg1"/>
                  </a:solidFill>
                </a:rPr>
              </a:br>
              <a:r>
                <a:rPr lang="en-US" altLang="en-US">
                  <a:solidFill>
                    <a:schemeClr val="bg1"/>
                  </a:solidFill>
                </a:rPr>
                <a:t>they find.</a:t>
              </a:r>
            </a:p>
          </p:txBody>
        </p:sp>
        <p:sp>
          <p:nvSpPr>
            <p:cNvPr id="58" name="Rounded Rectangle 57"/>
            <p:cNvSpPr>
              <a:spLocks noChangeArrowheads="1"/>
            </p:cNvSpPr>
            <p:nvPr/>
          </p:nvSpPr>
          <p:spPr bwMode="auto">
            <a:xfrm>
              <a:off x="3836988" y="4021137"/>
              <a:ext cx="1350962" cy="1077913"/>
            </a:xfrm>
            <a:prstGeom prst="roundRect">
              <a:avLst>
                <a:gd name="adj" fmla="val 16667"/>
              </a:avLst>
            </a:prstGeom>
            <a:gradFill rotWithShape="1">
              <a:gsLst>
                <a:gs pos="0">
                  <a:srgbClr val="FFFFFF"/>
                </a:gs>
                <a:gs pos="100000">
                  <a:srgbClr val="FFFFFF"/>
                </a:gs>
              </a:gsLst>
              <a:lin ang="5400000"/>
            </a:gradFill>
            <a:ln w="9525">
              <a:solidFill>
                <a:srgbClr val="F9F9F9"/>
              </a:solidFill>
              <a:round/>
              <a:headEnd/>
              <a:tailEnd/>
            </a:ln>
            <a:effectLst>
              <a:outerShdw blurRad="40000" dist="23000" dir="5400000" rotWithShape="0">
                <a:srgbClr val="808080">
                  <a:alpha val="34998"/>
                </a:srgbClr>
              </a:outerShdw>
            </a:effectLst>
          </p:spPr>
          <p:txBody>
            <a:bodyPr/>
            <a:lstStyle/>
            <a:p>
              <a:pPr>
                <a:defRPr/>
              </a:pPr>
              <a:endParaRPr lang="en-US">
                <a:latin typeface="Arial" pitchFamily="28" charset="0"/>
                <a:ea typeface="ＭＳ Ｐゴシック" pitchFamily="28" charset="-128"/>
                <a:cs typeface="ＭＳ Ｐゴシック" pitchFamily="28" charset="-128"/>
              </a:endParaRPr>
            </a:p>
          </p:txBody>
        </p:sp>
        <p:pic>
          <p:nvPicPr>
            <p:cNvPr id="55310" name="Picture 37" descr="sta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03688" y="4130675"/>
              <a:ext cx="89693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8"/>
          <p:cNvGrpSpPr>
            <a:grpSpLocks/>
          </p:cNvGrpSpPr>
          <p:nvPr/>
        </p:nvGrpSpPr>
        <p:grpSpPr bwMode="auto">
          <a:xfrm>
            <a:off x="6065838" y="2273300"/>
            <a:ext cx="2520950" cy="3055938"/>
            <a:chOff x="6065838" y="2322513"/>
            <a:chExt cx="2520950" cy="3055937"/>
          </a:xfrm>
        </p:grpSpPr>
        <p:sp>
          <p:nvSpPr>
            <p:cNvPr id="64" name="Rounded Rectangle 63"/>
            <p:cNvSpPr>
              <a:spLocks noChangeArrowheads="1"/>
            </p:cNvSpPr>
            <p:nvPr/>
          </p:nvSpPr>
          <p:spPr bwMode="auto">
            <a:xfrm>
              <a:off x="6065838" y="2322513"/>
              <a:ext cx="2439987" cy="3055937"/>
            </a:xfrm>
            <a:prstGeom prst="roundRect">
              <a:avLst>
                <a:gd name="adj" fmla="val 16667"/>
              </a:avLst>
            </a:prstGeom>
            <a:solidFill>
              <a:schemeClr val="tx2"/>
            </a:solidFill>
            <a:ln>
              <a:noFill/>
            </a:ln>
            <a:effectLst>
              <a:outerShdw blurRad="50800" dist="38100" algn="r" rotWithShape="0">
                <a:srgbClr val="808080">
                  <a:alpha val="42998"/>
                </a:srgbClr>
              </a:outerShdw>
            </a:effectLst>
            <a:extLst>
              <a:ext uri="{91240B29-F687-4F45-9708-019B960494DF}">
                <a14:hiddenLine xmlns:a14="http://schemas.microsoft.com/office/drawing/2010/main" w="38100">
                  <a:solidFill>
                    <a:srgbClr val="000000"/>
                  </a:solidFill>
                  <a:round/>
                  <a:headEnd/>
                  <a:tailEnd/>
                </a14:hiddenLine>
              </a:ext>
            </a:extLst>
          </p:spPr>
          <p:txBody>
            <a:bodyPr/>
            <a:lstStyle/>
            <a:p>
              <a:pPr>
                <a:defRPr/>
              </a:pPr>
              <a:endParaRPr lang="en-US">
                <a:latin typeface="Arial" pitchFamily="28" charset="0"/>
                <a:ea typeface="ＭＳ Ｐゴシック" pitchFamily="28" charset="-128"/>
                <a:cs typeface="ＭＳ Ｐゴシック" pitchFamily="28" charset="-128"/>
              </a:endParaRPr>
            </a:p>
          </p:txBody>
        </p:sp>
        <p:sp>
          <p:nvSpPr>
            <p:cNvPr id="55304" name="Rectangle 64"/>
            <p:cNvSpPr>
              <a:spLocks noChangeArrowheads="1"/>
            </p:cNvSpPr>
            <p:nvPr/>
          </p:nvSpPr>
          <p:spPr bwMode="auto">
            <a:xfrm>
              <a:off x="6137275" y="2432050"/>
              <a:ext cx="2449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a:solidFill>
                    <a:schemeClr val="bg1"/>
                  </a:solidFill>
                </a:rPr>
                <a:t>That trust motivates them to return.</a:t>
              </a:r>
            </a:p>
          </p:txBody>
        </p:sp>
        <p:sp>
          <p:nvSpPr>
            <p:cNvPr id="66" name="Rounded Rectangle 65"/>
            <p:cNvSpPr>
              <a:spLocks noChangeArrowheads="1"/>
            </p:cNvSpPr>
            <p:nvPr/>
          </p:nvSpPr>
          <p:spPr bwMode="auto">
            <a:xfrm>
              <a:off x="6681788" y="3921125"/>
              <a:ext cx="1350962" cy="1077912"/>
            </a:xfrm>
            <a:prstGeom prst="roundRect">
              <a:avLst>
                <a:gd name="adj" fmla="val 16667"/>
              </a:avLst>
            </a:prstGeom>
            <a:gradFill rotWithShape="1">
              <a:gsLst>
                <a:gs pos="0">
                  <a:srgbClr val="FFFFFF"/>
                </a:gs>
                <a:gs pos="100000">
                  <a:srgbClr val="FFFFFF"/>
                </a:gs>
              </a:gsLst>
              <a:lin ang="5400000"/>
            </a:gradFill>
            <a:ln w="9525">
              <a:solidFill>
                <a:srgbClr val="F9F9F9"/>
              </a:solidFill>
              <a:round/>
              <a:headEnd/>
              <a:tailEnd/>
            </a:ln>
            <a:effectLst>
              <a:outerShdw blurRad="40000" dist="23000" dir="5400000" rotWithShape="0">
                <a:srgbClr val="808080">
                  <a:alpha val="34998"/>
                </a:srgbClr>
              </a:outerShdw>
            </a:effectLst>
          </p:spPr>
          <p:txBody>
            <a:bodyPr/>
            <a:lstStyle/>
            <a:p>
              <a:pPr>
                <a:defRPr/>
              </a:pPr>
              <a:endParaRPr lang="en-US">
                <a:latin typeface="Arial" pitchFamily="28" charset="0"/>
                <a:ea typeface="ＭＳ Ｐゴシック" pitchFamily="28" charset="-128"/>
                <a:cs typeface="ＭＳ Ｐゴシック" pitchFamily="28" charset="-128"/>
              </a:endParaRPr>
            </a:p>
          </p:txBody>
        </p:sp>
        <p:pic>
          <p:nvPicPr>
            <p:cNvPr id="55306" name="Picture 38" descr="circle arrow.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37375" y="4057650"/>
              <a:ext cx="893763"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685800" y="4997450"/>
            <a:ext cx="7772400" cy="650875"/>
          </a:xfrm>
        </p:spPr>
        <p:txBody>
          <a:bodyPr/>
          <a:lstStyle/>
          <a:p>
            <a:pPr algn="ctr" eaLnBrk="1" hangingPunct="1"/>
            <a:r>
              <a:rPr lang="en-US" altLang="en-US" i="1" smtClean="0"/>
              <a:t>Thank You.</a:t>
            </a:r>
          </a:p>
        </p:txBody>
      </p:sp>
      <p:sp>
        <p:nvSpPr>
          <p:cNvPr id="5734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52E60E0-036C-48A9-83A6-1421CE11E3BF}" type="datetime1">
              <a:rPr lang="en-US" altLang="en-US" sz="1000">
                <a:solidFill>
                  <a:srgbClr val="898989"/>
                </a:solidFill>
              </a:rPr>
              <a:pPr/>
              <a:t>3/1/2018</a:t>
            </a:fld>
            <a:endParaRPr lang="en-US" altLang="en-US" sz="1000">
              <a:solidFill>
                <a:srgbClr val="898989"/>
              </a:solidFill>
            </a:endParaRPr>
          </a:p>
        </p:txBody>
      </p:sp>
      <p:sp>
        <p:nvSpPr>
          <p:cNvPr id="5734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647BBB0-FBE9-4F8D-8273-5C491725318D}" type="slidenum">
              <a:rPr lang="en-US" altLang="en-US" sz="1000">
                <a:solidFill>
                  <a:srgbClr val="898989"/>
                </a:solidFill>
              </a:rPr>
              <a:pPr/>
              <a:t>19</a:t>
            </a:fld>
            <a:endParaRPr lang="en-US" altLang="en-US" sz="1000">
              <a:solidFill>
                <a:srgbClr val="898989"/>
              </a:solidFill>
            </a:endParaRPr>
          </a:p>
        </p:txBody>
      </p:sp>
      <p:sp>
        <p:nvSpPr>
          <p:cNvPr id="57348" name="Title 1"/>
          <p:cNvSpPr txBox="1">
            <a:spLocks/>
          </p:cNvSpPr>
          <p:nvPr/>
        </p:nvSpPr>
        <p:spPr bwMode="auto">
          <a:xfrm>
            <a:off x="296863" y="609600"/>
            <a:ext cx="85772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200" b="1">
                <a:solidFill>
                  <a:srgbClr val="005582"/>
                </a:solidFill>
                <a:latin typeface="Verdana" panose="020B0604030504040204" pitchFamily="34" charset="0"/>
              </a:rPr>
              <a:t>IEEE would like you to reach your full potential as a published author.</a:t>
            </a:r>
          </a:p>
        </p:txBody>
      </p:sp>
      <p:grpSp>
        <p:nvGrpSpPr>
          <p:cNvPr id="2" name="Group 11"/>
          <p:cNvGrpSpPr>
            <a:grpSpLocks/>
          </p:cNvGrpSpPr>
          <p:nvPr/>
        </p:nvGrpSpPr>
        <p:grpSpPr bwMode="auto">
          <a:xfrm>
            <a:off x="395288" y="2393950"/>
            <a:ext cx="8388350" cy="1811338"/>
            <a:chOff x="395862" y="2311630"/>
            <a:chExt cx="8387325" cy="1811628"/>
          </a:xfrm>
        </p:grpSpPr>
        <p:sp>
          <p:nvSpPr>
            <p:cNvPr id="8" name="Rounded Rectangle 16"/>
            <p:cNvSpPr>
              <a:spLocks noChangeArrowheads="1"/>
            </p:cNvSpPr>
            <p:nvPr/>
          </p:nvSpPr>
          <p:spPr bwMode="auto">
            <a:xfrm>
              <a:off x="395862" y="2311630"/>
              <a:ext cx="8387325" cy="1811628"/>
            </a:xfrm>
            <a:prstGeom prst="roundRect">
              <a:avLst>
                <a:gd name="adj" fmla="val 16667"/>
              </a:avLst>
            </a:prstGeom>
            <a:solidFill>
              <a:schemeClr val="tx2"/>
            </a:solidFill>
            <a:ln>
              <a:noFill/>
            </a:ln>
            <a:effectLst>
              <a:outerShdw blurRad="50800" dist="38100" dir="2700000" algn="tl" rotWithShape="0">
                <a:srgbClr val="808080">
                  <a:alpha val="42998"/>
                </a:srgbClr>
              </a:outerShdw>
            </a:effectLst>
            <a:extLst>
              <a:ext uri="{91240B29-F687-4F45-9708-019B960494DF}">
                <a14:hiddenLine xmlns:a14="http://schemas.microsoft.com/office/drawing/2010/main" w="63500">
                  <a:solidFill>
                    <a:srgbClr val="000000"/>
                  </a:solidFill>
                  <a:round/>
                  <a:headEnd/>
                  <a:tailEnd/>
                </a14:hiddenLine>
              </a:ext>
            </a:extLst>
          </p:spPr>
          <p:txBody>
            <a:bodyPr/>
            <a:lstStyle/>
            <a:p>
              <a:pPr>
                <a:defRPr/>
              </a:pPr>
              <a:endParaRPr lang="en-US">
                <a:latin typeface="Arial" charset="0"/>
                <a:ea typeface="ＭＳ Ｐゴシック" charset="-128"/>
                <a:cs typeface="ＭＳ Ｐゴシック" charset="-128"/>
              </a:endParaRPr>
            </a:p>
          </p:txBody>
        </p:sp>
        <p:sp>
          <p:nvSpPr>
            <p:cNvPr id="57351" name="Content Placeholder 2"/>
            <p:cNvSpPr txBox="1">
              <a:spLocks/>
            </p:cNvSpPr>
            <p:nvPr/>
          </p:nvSpPr>
          <p:spPr bwMode="auto">
            <a:xfrm>
              <a:off x="686339" y="2681577"/>
              <a:ext cx="7771450" cy="1124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20000"/>
                </a:spcBef>
                <a:buClr>
                  <a:schemeClr val="bg2"/>
                </a:buClr>
                <a:buSzPct val="80000"/>
              </a:pPr>
              <a:r>
                <a:rPr lang="en-US" altLang="en-US" sz="2800">
                  <a:solidFill>
                    <a:schemeClr val="bg1"/>
                  </a:solidFill>
                  <a:latin typeface="Verdana" panose="020B0604030504040204" pitchFamily="34" charset="0"/>
                </a:rPr>
                <a:t>Visit </a:t>
              </a:r>
              <a:r>
                <a:rPr lang="en-US" altLang="en-US" sz="2800" b="1">
                  <a:solidFill>
                    <a:schemeClr val="bg1"/>
                  </a:solidFill>
                  <a:latin typeface="Verdana" panose="020B0604030504040204" pitchFamily="34" charset="0"/>
                </a:rPr>
                <a:t>www.ieee.org/go/authorship</a:t>
              </a:r>
            </a:p>
            <a:p>
              <a:pPr algn="ctr" eaLnBrk="1" hangingPunct="1">
                <a:spcBef>
                  <a:spcPct val="20000"/>
                </a:spcBef>
                <a:buClr>
                  <a:schemeClr val="bg2"/>
                </a:buClr>
                <a:buSzPct val="80000"/>
              </a:pPr>
              <a:r>
                <a:rPr lang="en-US" altLang="en-US" sz="2800">
                  <a:solidFill>
                    <a:schemeClr val="bg1"/>
                  </a:solidFill>
                  <a:latin typeface="Verdana" panose="020B0604030504040204" pitchFamily="34" charset="0"/>
                </a:rPr>
                <a:t>Browse </a:t>
              </a:r>
              <a:r>
                <a:rPr lang="en-US" altLang="en-US" sz="2800" b="1">
                  <a:solidFill>
                    <a:schemeClr val="bg1"/>
                  </a:solidFill>
                  <a:latin typeface="Verdana" panose="020B0604030504040204" pitchFamily="34" charset="0"/>
                </a:rPr>
                <a:t>www.ieee.org/ieeexplore</a:t>
              </a:r>
            </a:p>
            <a:p>
              <a:pPr eaLnBrk="1" hangingPunct="1">
                <a:spcBef>
                  <a:spcPct val="20000"/>
                </a:spcBef>
                <a:buClr>
                  <a:schemeClr val="bg2"/>
                </a:buClr>
                <a:buSzPct val="80000"/>
              </a:pPr>
              <a:endParaRPr lang="en-US" altLang="en-US" sz="2800">
                <a:solidFill>
                  <a:schemeClr val="bg1"/>
                </a:solidFill>
                <a:latin typeface="Verdana" panose="020B0604030504040204" pitchFamily="34" charset="0"/>
              </a:endParaRPr>
            </a:p>
            <a:p>
              <a:pPr eaLnBrk="1" hangingPunct="1">
                <a:spcBef>
                  <a:spcPct val="20000"/>
                </a:spcBef>
                <a:buClr>
                  <a:schemeClr val="bg2"/>
                </a:buClr>
                <a:buSzPct val="80000"/>
                <a:buFontTx/>
                <a:buBlip>
                  <a:blip r:embed="rId3"/>
                </a:buBlip>
              </a:pPr>
              <a:endParaRPr lang="en-US" altLang="en-US" sz="2800">
                <a:solidFill>
                  <a:schemeClr val="bg1"/>
                </a:solidFill>
                <a:latin typeface="Verdana" panose="020B060403050404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42"/>
                                        </p:tgtEl>
                                        <p:attrNameLst>
                                          <p:attrName>style.visibility</p:attrName>
                                        </p:attrNameLst>
                                      </p:cBhvr>
                                      <p:to>
                                        <p:strVal val="visible"/>
                                      </p:to>
                                    </p:set>
                                    <p:animEffect transition="in" filter="fade">
                                      <p:cBhvr>
                                        <p:cTn id="12" dur="2000"/>
                                        <p:tgtEl>
                                          <p:spTgt spid="61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0" y="1908175"/>
            <a:ext cx="9144000" cy="676275"/>
          </a:xfrm>
        </p:spPr>
        <p:txBody>
          <a:bodyPr/>
          <a:lstStyle/>
          <a:p>
            <a:pPr algn="ctr" eaLnBrk="1" hangingPunct="1"/>
            <a:r>
              <a:rPr lang="en-US" altLang="en-US" sz="4400" smtClean="0">
                <a:solidFill>
                  <a:srgbClr val="005582"/>
                </a:solidFill>
              </a:rPr>
              <a:t>Question:</a:t>
            </a:r>
          </a:p>
        </p:txBody>
      </p:sp>
      <p:sp>
        <p:nvSpPr>
          <p:cNvPr id="2253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913C6A1-30D3-444D-8EAF-7B00C485B1F1}" type="datetime1">
              <a:rPr lang="en-US" altLang="en-US" sz="1000">
                <a:solidFill>
                  <a:srgbClr val="898989"/>
                </a:solidFill>
              </a:rPr>
              <a:pPr/>
              <a:t>3/1/2018</a:t>
            </a:fld>
            <a:endParaRPr lang="en-US" altLang="en-US" sz="1000">
              <a:solidFill>
                <a:srgbClr val="898989"/>
              </a:solidFill>
            </a:endParaRPr>
          </a:p>
        </p:txBody>
      </p:sp>
      <p:sp>
        <p:nvSpPr>
          <p:cNvPr id="2253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D3DE0F2-B297-4E9D-9CE1-4A99A57E7A47}" type="slidenum">
              <a:rPr lang="en-US" altLang="en-US" sz="1000">
                <a:solidFill>
                  <a:srgbClr val="898989"/>
                </a:solidFill>
              </a:rPr>
              <a:pPr/>
              <a:t>2</a:t>
            </a:fld>
            <a:endParaRPr lang="en-US" altLang="en-US" sz="1000">
              <a:solidFill>
                <a:srgbClr val="898989"/>
              </a:solidFill>
            </a:endParaRPr>
          </a:p>
        </p:txBody>
      </p:sp>
      <p:sp>
        <p:nvSpPr>
          <p:cNvPr id="6" name="Title 1"/>
          <p:cNvSpPr txBox="1">
            <a:spLocks/>
          </p:cNvSpPr>
          <p:nvPr/>
        </p:nvSpPr>
        <p:spPr bwMode="auto">
          <a:xfrm>
            <a:off x="0" y="2835275"/>
            <a:ext cx="9144000" cy="1143000"/>
          </a:xfrm>
          <a:prstGeom prst="rect">
            <a:avLst/>
          </a:prstGeom>
          <a:noFill/>
          <a:ln w="9525">
            <a:noFill/>
            <a:miter lim="800000"/>
            <a:headEnd/>
            <a:tailEnd/>
          </a:ln>
        </p:spPr>
        <p:txBody>
          <a:bodyPr/>
          <a:lstStyle/>
          <a:p>
            <a:pPr algn="ctr" eaLnBrk="1" hangingPunct="1">
              <a:defRPr/>
            </a:pPr>
            <a:r>
              <a:rPr lang="en-US" sz="3200" b="1" kern="0" dirty="0">
                <a:solidFill>
                  <a:srgbClr val="005582"/>
                </a:solidFill>
                <a:latin typeface="+mj-lt"/>
                <a:ea typeface="ＭＳ Ｐゴシック" pitchFamily="-112" charset="-128"/>
                <a:cs typeface="ＭＳ Ｐゴシック" pitchFamily="-112" charset="-128"/>
              </a:rPr>
              <a:t>Why are IEEE authors seen as</a:t>
            </a:r>
            <a:br>
              <a:rPr lang="en-US" sz="3200" b="1" kern="0" dirty="0">
                <a:solidFill>
                  <a:srgbClr val="005582"/>
                </a:solidFill>
                <a:latin typeface="+mj-lt"/>
                <a:ea typeface="ＭＳ Ｐゴシック" pitchFamily="-112" charset="-128"/>
                <a:cs typeface="ＭＳ Ｐゴシック" pitchFamily="-112" charset="-128"/>
              </a:rPr>
            </a:br>
            <a:r>
              <a:rPr lang="en-US" sz="3200" b="1" kern="0" dirty="0">
                <a:solidFill>
                  <a:srgbClr val="005582"/>
                </a:solidFill>
                <a:latin typeface="+mj-lt"/>
                <a:ea typeface="ＭＳ Ｐゴシック" pitchFamily="-112" charset="-128"/>
                <a:cs typeface="ＭＳ Ｐゴシック" pitchFamily="-112" charset="-128"/>
              </a:rPr>
              <a:t>the best and the brightest today?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50DEF5F-44B1-4410-88A9-858BBA7CC215}" type="datetime1">
              <a:rPr lang="en-US" altLang="en-US" sz="1000">
                <a:solidFill>
                  <a:srgbClr val="898989"/>
                </a:solidFill>
              </a:rPr>
              <a:pPr/>
              <a:t>3/1/2018</a:t>
            </a:fld>
            <a:endParaRPr lang="en-US" altLang="en-US" sz="1000">
              <a:solidFill>
                <a:srgbClr val="898989"/>
              </a:solidFill>
            </a:endParaRPr>
          </a:p>
        </p:txBody>
      </p:sp>
      <p:sp>
        <p:nvSpPr>
          <p:cNvPr id="24578"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A07910E-A8A7-4B3C-95D3-6A9E589F9A5E}" type="slidenum">
              <a:rPr lang="en-US" altLang="en-US" sz="1000">
                <a:solidFill>
                  <a:srgbClr val="898989"/>
                </a:solidFill>
              </a:rPr>
              <a:pPr/>
              <a:t>3</a:t>
            </a:fld>
            <a:endParaRPr lang="en-US" altLang="en-US" sz="1000">
              <a:solidFill>
                <a:srgbClr val="898989"/>
              </a:solidFill>
            </a:endParaRPr>
          </a:p>
        </p:txBody>
      </p:sp>
      <p:grpSp>
        <p:nvGrpSpPr>
          <p:cNvPr id="2" name="Group 16"/>
          <p:cNvGrpSpPr>
            <a:grpSpLocks/>
          </p:cNvGrpSpPr>
          <p:nvPr/>
        </p:nvGrpSpPr>
        <p:grpSpPr bwMode="auto">
          <a:xfrm>
            <a:off x="508000" y="2393950"/>
            <a:ext cx="2439988" cy="2468563"/>
            <a:chOff x="508000" y="2393950"/>
            <a:chExt cx="2439988" cy="2468563"/>
          </a:xfrm>
        </p:grpSpPr>
        <p:sp>
          <p:nvSpPr>
            <p:cNvPr id="25" name="Rounded Rectangle 24"/>
            <p:cNvSpPr>
              <a:spLocks noChangeArrowheads="1"/>
            </p:cNvSpPr>
            <p:nvPr/>
          </p:nvSpPr>
          <p:spPr bwMode="auto">
            <a:xfrm>
              <a:off x="508000" y="2393950"/>
              <a:ext cx="2439988" cy="2468563"/>
            </a:xfrm>
            <a:prstGeom prst="roundRect">
              <a:avLst>
                <a:gd name="adj" fmla="val 16667"/>
              </a:avLst>
            </a:prstGeom>
            <a:solidFill>
              <a:schemeClr val="tx2"/>
            </a:solidFill>
            <a:ln>
              <a:noFill/>
            </a:ln>
            <a:effectLst>
              <a:outerShdw blurRad="50800" dist="38100" algn="r" rotWithShape="0">
                <a:srgbClr val="808080">
                  <a:alpha val="42998"/>
                </a:srgbClr>
              </a:outerShdw>
            </a:effectLst>
            <a:extLst>
              <a:ext uri="{91240B29-F687-4F45-9708-019B960494DF}">
                <a14:hiddenLine xmlns:a14="http://schemas.microsoft.com/office/drawing/2010/main" w="38100">
                  <a:solidFill>
                    <a:srgbClr val="000000"/>
                  </a:solidFill>
                  <a:round/>
                  <a:headEnd/>
                  <a:tailEnd/>
                </a14:hiddenLine>
              </a:ext>
            </a:extLst>
          </p:spPr>
          <p:txBody>
            <a:bodyPr/>
            <a:lstStyle/>
            <a:p>
              <a:pPr>
                <a:defRPr/>
              </a:pPr>
              <a:endParaRPr lang="en-US">
                <a:latin typeface="Arial" pitchFamily="28" charset="0"/>
                <a:ea typeface="ＭＳ Ｐゴシック" pitchFamily="28" charset="-128"/>
                <a:cs typeface="ＭＳ Ｐゴシック" pitchFamily="28" charset="-128"/>
              </a:endParaRPr>
            </a:p>
          </p:txBody>
        </p:sp>
        <p:sp>
          <p:nvSpPr>
            <p:cNvPr id="24592" name="TextBox 4"/>
            <p:cNvSpPr txBox="1">
              <a:spLocks noChangeArrowheads="1"/>
            </p:cNvSpPr>
            <p:nvPr/>
          </p:nvSpPr>
          <p:spPr bwMode="auto">
            <a:xfrm>
              <a:off x="600075" y="2674938"/>
              <a:ext cx="22939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800">
                  <a:solidFill>
                    <a:schemeClr val="bg1"/>
                  </a:solidFill>
                  <a:latin typeface="Verdana" panose="020B0604030504040204" pitchFamily="34" charset="0"/>
                </a:rPr>
                <a:t>Findability</a:t>
              </a:r>
            </a:p>
          </p:txBody>
        </p:sp>
        <p:sp>
          <p:nvSpPr>
            <p:cNvPr id="27" name="Rounded Rectangle 26"/>
            <p:cNvSpPr>
              <a:spLocks noChangeArrowheads="1"/>
            </p:cNvSpPr>
            <p:nvPr/>
          </p:nvSpPr>
          <p:spPr bwMode="auto">
            <a:xfrm>
              <a:off x="1052513" y="3425825"/>
              <a:ext cx="1350962" cy="1077913"/>
            </a:xfrm>
            <a:prstGeom prst="roundRect">
              <a:avLst>
                <a:gd name="adj" fmla="val 16667"/>
              </a:avLst>
            </a:prstGeom>
            <a:gradFill rotWithShape="1">
              <a:gsLst>
                <a:gs pos="0">
                  <a:srgbClr val="FFFFFF"/>
                </a:gs>
                <a:gs pos="100000">
                  <a:srgbClr val="FFFFFF"/>
                </a:gs>
              </a:gsLst>
              <a:lin ang="5400000"/>
            </a:gradFill>
            <a:ln w="9525">
              <a:solidFill>
                <a:srgbClr val="F9F9F9"/>
              </a:solidFill>
              <a:round/>
              <a:headEnd/>
              <a:tailEnd/>
            </a:ln>
            <a:effectLst>
              <a:outerShdw blurRad="40000" dist="23000" dir="5400000" rotWithShape="0">
                <a:srgbClr val="808080">
                  <a:alpha val="34998"/>
                </a:srgbClr>
              </a:outerShdw>
            </a:effectLst>
          </p:spPr>
          <p:txBody>
            <a:bodyPr/>
            <a:lstStyle/>
            <a:p>
              <a:pPr>
                <a:defRPr/>
              </a:pPr>
              <a:endParaRPr lang="en-US">
                <a:latin typeface="Arial" pitchFamily="28" charset="0"/>
                <a:ea typeface="ＭＳ Ｐゴシック" pitchFamily="28" charset="-128"/>
                <a:cs typeface="ＭＳ Ｐゴシック" pitchFamily="28" charset="-128"/>
              </a:endParaRPr>
            </a:p>
          </p:txBody>
        </p:sp>
        <p:pic>
          <p:nvPicPr>
            <p:cNvPr id="24594" name="Picture 28" descr="magnif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5863" y="3532188"/>
              <a:ext cx="974725"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7"/>
          <p:cNvGrpSpPr>
            <a:grpSpLocks/>
          </p:cNvGrpSpPr>
          <p:nvPr/>
        </p:nvGrpSpPr>
        <p:grpSpPr bwMode="auto">
          <a:xfrm>
            <a:off x="3302000" y="2393950"/>
            <a:ext cx="2439988" cy="2468563"/>
            <a:chOff x="3302000" y="2393950"/>
            <a:chExt cx="2439988" cy="2468563"/>
          </a:xfrm>
        </p:grpSpPr>
        <p:sp>
          <p:nvSpPr>
            <p:cNvPr id="32" name="Rounded Rectangle 31"/>
            <p:cNvSpPr>
              <a:spLocks noChangeArrowheads="1"/>
            </p:cNvSpPr>
            <p:nvPr/>
          </p:nvSpPr>
          <p:spPr bwMode="auto">
            <a:xfrm>
              <a:off x="3302000" y="2393950"/>
              <a:ext cx="2439988" cy="2468563"/>
            </a:xfrm>
            <a:prstGeom prst="roundRect">
              <a:avLst>
                <a:gd name="adj" fmla="val 16667"/>
              </a:avLst>
            </a:prstGeom>
            <a:solidFill>
              <a:schemeClr val="tx2"/>
            </a:solidFill>
            <a:ln>
              <a:noFill/>
            </a:ln>
            <a:effectLst>
              <a:outerShdw blurRad="50800" dist="38100" algn="r" rotWithShape="0">
                <a:srgbClr val="808080">
                  <a:alpha val="42998"/>
                </a:srgbClr>
              </a:outerShdw>
            </a:effectLst>
            <a:extLst>
              <a:ext uri="{91240B29-F687-4F45-9708-019B960494DF}">
                <a14:hiddenLine xmlns:a14="http://schemas.microsoft.com/office/drawing/2010/main" w="38100">
                  <a:solidFill>
                    <a:srgbClr val="000000"/>
                  </a:solidFill>
                  <a:round/>
                  <a:headEnd/>
                  <a:tailEnd/>
                </a14:hiddenLine>
              </a:ext>
            </a:extLst>
          </p:spPr>
          <p:txBody>
            <a:bodyPr/>
            <a:lstStyle/>
            <a:p>
              <a:pPr>
                <a:defRPr/>
              </a:pPr>
              <a:endParaRPr lang="en-US">
                <a:latin typeface="Arial" pitchFamily="28" charset="0"/>
                <a:ea typeface="ＭＳ Ｐゴシック" pitchFamily="28" charset="-128"/>
                <a:cs typeface="ＭＳ Ｐゴシック" pitchFamily="28" charset="-128"/>
              </a:endParaRPr>
            </a:p>
          </p:txBody>
        </p:sp>
        <p:sp>
          <p:nvSpPr>
            <p:cNvPr id="24588" name="TextBox 4"/>
            <p:cNvSpPr txBox="1">
              <a:spLocks noChangeArrowheads="1"/>
            </p:cNvSpPr>
            <p:nvPr/>
          </p:nvSpPr>
          <p:spPr bwMode="auto">
            <a:xfrm>
              <a:off x="3440113" y="2674938"/>
              <a:ext cx="2203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800">
                  <a:solidFill>
                    <a:schemeClr val="bg1"/>
                  </a:solidFill>
                  <a:latin typeface="Verdana" panose="020B0604030504040204" pitchFamily="34" charset="0"/>
                </a:rPr>
                <a:t>Credibility</a:t>
              </a:r>
            </a:p>
          </p:txBody>
        </p:sp>
        <p:sp>
          <p:nvSpPr>
            <p:cNvPr id="36" name="Rounded Rectangle 35"/>
            <p:cNvSpPr>
              <a:spLocks noChangeArrowheads="1"/>
            </p:cNvSpPr>
            <p:nvPr/>
          </p:nvSpPr>
          <p:spPr bwMode="auto">
            <a:xfrm>
              <a:off x="3846513" y="3425825"/>
              <a:ext cx="1350962" cy="1077913"/>
            </a:xfrm>
            <a:prstGeom prst="roundRect">
              <a:avLst>
                <a:gd name="adj" fmla="val 16667"/>
              </a:avLst>
            </a:prstGeom>
            <a:gradFill rotWithShape="1">
              <a:gsLst>
                <a:gs pos="0">
                  <a:srgbClr val="FFFFFF"/>
                </a:gs>
                <a:gs pos="100000">
                  <a:srgbClr val="FFFFFF"/>
                </a:gs>
              </a:gsLst>
              <a:lin ang="5400000"/>
            </a:gradFill>
            <a:ln w="9525">
              <a:solidFill>
                <a:srgbClr val="F9F9F9"/>
              </a:solidFill>
              <a:round/>
              <a:headEnd/>
              <a:tailEnd/>
            </a:ln>
            <a:effectLst>
              <a:outerShdw blurRad="40000" dist="23000" dir="5400000" rotWithShape="0">
                <a:srgbClr val="808080">
                  <a:alpha val="34998"/>
                </a:srgbClr>
              </a:outerShdw>
            </a:effectLst>
          </p:spPr>
          <p:txBody>
            <a:bodyPr/>
            <a:lstStyle/>
            <a:p>
              <a:pPr>
                <a:defRPr/>
              </a:pPr>
              <a:endParaRPr lang="en-US">
                <a:latin typeface="Arial" pitchFamily="28" charset="0"/>
                <a:ea typeface="ＭＳ Ｐゴシック" pitchFamily="28" charset="-128"/>
                <a:cs typeface="ＭＳ Ｐゴシック" pitchFamily="28" charset="-128"/>
              </a:endParaRPr>
            </a:p>
          </p:txBody>
        </p:sp>
        <p:pic>
          <p:nvPicPr>
            <p:cNvPr id="24590" name="Picture 37" descr="sta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3213" y="3535363"/>
              <a:ext cx="89693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8"/>
          <p:cNvGrpSpPr>
            <a:grpSpLocks/>
          </p:cNvGrpSpPr>
          <p:nvPr/>
        </p:nvGrpSpPr>
        <p:grpSpPr bwMode="auto">
          <a:xfrm>
            <a:off x="6062663" y="2393950"/>
            <a:ext cx="2439987" cy="2468563"/>
            <a:chOff x="6062663" y="2393950"/>
            <a:chExt cx="2439987" cy="2468563"/>
          </a:xfrm>
        </p:grpSpPr>
        <p:sp>
          <p:nvSpPr>
            <p:cNvPr id="33" name="Rounded Rectangle 32"/>
            <p:cNvSpPr>
              <a:spLocks noChangeArrowheads="1"/>
            </p:cNvSpPr>
            <p:nvPr/>
          </p:nvSpPr>
          <p:spPr bwMode="auto">
            <a:xfrm>
              <a:off x="6062663" y="2393950"/>
              <a:ext cx="2439987" cy="2468563"/>
            </a:xfrm>
            <a:prstGeom prst="roundRect">
              <a:avLst>
                <a:gd name="adj" fmla="val 16667"/>
              </a:avLst>
            </a:prstGeom>
            <a:solidFill>
              <a:schemeClr val="tx2"/>
            </a:solidFill>
            <a:ln>
              <a:noFill/>
            </a:ln>
            <a:effectLst>
              <a:outerShdw blurRad="50800" dist="38100" algn="r" rotWithShape="0">
                <a:srgbClr val="808080">
                  <a:alpha val="42998"/>
                </a:srgbClr>
              </a:outerShdw>
            </a:effectLst>
            <a:extLst>
              <a:ext uri="{91240B29-F687-4F45-9708-019B960494DF}">
                <a14:hiddenLine xmlns:a14="http://schemas.microsoft.com/office/drawing/2010/main" w="38100">
                  <a:solidFill>
                    <a:srgbClr val="000000"/>
                  </a:solidFill>
                  <a:round/>
                  <a:headEnd/>
                  <a:tailEnd/>
                </a14:hiddenLine>
              </a:ext>
            </a:extLst>
          </p:spPr>
          <p:txBody>
            <a:bodyPr/>
            <a:lstStyle/>
            <a:p>
              <a:pPr>
                <a:defRPr/>
              </a:pPr>
              <a:endParaRPr lang="en-US">
                <a:latin typeface="Arial" pitchFamily="28" charset="0"/>
                <a:ea typeface="ＭＳ Ｐゴシック" pitchFamily="28" charset="-128"/>
                <a:cs typeface="ＭＳ Ｐゴシック" pitchFamily="28" charset="-128"/>
              </a:endParaRPr>
            </a:p>
          </p:txBody>
        </p:sp>
        <p:sp>
          <p:nvSpPr>
            <p:cNvPr id="24584" name="TextBox 4"/>
            <p:cNvSpPr txBox="1">
              <a:spLocks noChangeArrowheads="1"/>
            </p:cNvSpPr>
            <p:nvPr/>
          </p:nvSpPr>
          <p:spPr bwMode="auto">
            <a:xfrm>
              <a:off x="6176963" y="2674938"/>
              <a:ext cx="2203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800">
                  <a:solidFill>
                    <a:schemeClr val="bg1"/>
                  </a:solidFill>
                  <a:latin typeface="Verdana" panose="020B0604030504040204" pitchFamily="34" charset="0"/>
                </a:rPr>
                <a:t>Flexibility</a:t>
              </a:r>
            </a:p>
          </p:txBody>
        </p:sp>
        <p:sp>
          <p:nvSpPr>
            <p:cNvPr id="37" name="Rounded Rectangle 36"/>
            <p:cNvSpPr>
              <a:spLocks noChangeArrowheads="1"/>
            </p:cNvSpPr>
            <p:nvPr/>
          </p:nvSpPr>
          <p:spPr bwMode="auto">
            <a:xfrm>
              <a:off x="6607175" y="3425825"/>
              <a:ext cx="1350963" cy="1077913"/>
            </a:xfrm>
            <a:prstGeom prst="roundRect">
              <a:avLst>
                <a:gd name="adj" fmla="val 16667"/>
              </a:avLst>
            </a:prstGeom>
            <a:gradFill rotWithShape="1">
              <a:gsLst>
                <a:gs pos="0">
                  <a:srgbClr val="FFFFFF"/>
                </a:gs>
                <a:gs pos="100000">
                  <a:srgbClr val="FFFFFF"/>
                </a:gs>
              </a:gsLst>
              <a:lin ang="5400000"/>
            </a:gradFill>
            <a:ln w="9525">
              <a:solidFill>
                <a:srgbClr val="F9F9F9"/>
              </a:solidFill>
              <a:round/>
              <a:headEnd/>
              <a:tailEnd/>
            </a:ln>
            <a:effectLst>
              <a:outerShdw blurRad="40000" dist="23000" dir="5400000" rotWithShape="0">
                <a:srgbClr val="808080">
                  <a:alpha val="34998"/>
                </a:srgbClr>
              </a:outerShdw>
            </a:effectLst>
          </p:spPr>
          <p:txBody>
            <a:bodyPr/>
            <a:lstStyle/>
            <a:p>
              <a:pPr>
                <a:defRPr/>
              </a:pPr>
              <a:endParaRPr lang="en-US">
                <a:latin typeface="Arial" pitchFamily="28" charset="0"/>
                <a:ea typeface="ＭＳ Ｐゴシック" pitchFamily="28" charset="-128"/>
                <a:cs typeface="ＭＳ Ｐゴシック" pitchFamily="28" charset="-128"/>
              </a:endParaRPr>
            </a:p>
          </p:txBody>
        </p:sp>
        <p:pic>
          <p:nvPicPr>
            <p:cNvPr id="24586" name="Picture 38" descr="circle arrow.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62763" y="3562350"/>
              <a:ext cx="893762"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2" name="Title 1"/>
          <p:cNvSpPr>
            <a:spLocks noGrp="1"/>
          </p:cNvSpPr>
          <p:nvPr>
            <p:ph type="title"/>
          </p:nvPr>
        </p:nvSpPr>
        <p:spPr>
          <a:xfrm>
            <a:off x="685800" y="609600"/>
            <a:ext cx="8397875" cy="1143000"/>
          </a:xfrm>
        </p:spPr>
        <p:txBody>
          <a:bodyPr/>
          <a:lstStyle/>
          <a:p>
            <a:pPr eaLnBrk="1" hangingPunct="1"/>
            <a:r>
              <a:rPr lang="en-US" altLang="en-US" smtClean="0">
                <a:solidFill>
                  <a:srgbClr val="005582"/>
                </a:solidFill>
              </a:rPr>
              <a:t>There are three major reasons:</a:t>
            </a:r>
            <a:r>
              <a:rPr lang="en-US" altLang="en-US" smtClean="0">
                <a:solidFill>
                  <a:srgbClr val="006699"/>
                </a:solidFill>
              </a:rPr>
              <a:t/>
            </a:r>
            <a:br>
              <a:rPr lang="en-US" altLang="en-US" smtClean="0">
                <a:solidFill>
                  <a:srgbClr val="006699"/>
                </a:solidFill>
              </a:rPr>
            </a:br>
            <a:endParaRPr lang="en-US" altLang="en-US" smtClean="0">
              <a:solidFill>
                <a:srgbClr val="0066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85800" y="609600"/>
            <a:ext cx="8397875" cy="1143000"/>
          </a:xfrm>
        </p:spPr>
        <p:txBody>
          <a:bodyPr/>
          <a:lstStyle/>
          <a:p>
            <a:pPr eaLnBrk="1" hangingPunct="1"/>
            <a:r>
              <a:rPr lang="en-US" altLang="en-US" smtClean="0">
                <a:solidFill>
                  <a:srgbClr val="005582"/>
                </a:solidFill>
              </a:rPr>
              <a:t>What is </a:t>
            </a:r>
            <a:r>
              <a:rPr lang="ja-JP" altLang="en-US" smtClean="0">
                <a:solidFill>
                  <a:srgbClr val="005582"/>
                </a:solidFill>
              </a:rPr>
              <a:t>“</a:t>
            </a:r>
            <a:r>
              <a:rPr lang="en-US" altLang="ja-JP" smtClean="0">
                <a:solidFill>
                  <a:srgbClr val="005582"/>
                </a:solidFill>
              </a:rPr>
              <a:t>findability</a:t>
            </a:r>
            <a:r>
              <a:rPr lang="ja-JP" altLang="en-US" smtClean="0">
                <a:solidFill>
                  <a:srgbClr val="005582"/>
                </a:solidFill>
              </a:rPr>
              <a:t>”</a:t>
            </a:r>
            <a:r>
              <a:rPr lang="en-US" altLang="ja-JP" smtClean="0">
                <a:solidFill>
                  <a:srgbClr val="005582"/>
                </a:solidFill>
              </a:rPr>
              <a:t> and why</a:t>
            </a:r>
            <a:br>
              <a:rPr lang="en-US" altLang="ja-JP" smtClean="0">
                <a:solidFill>
                  <a:srgbClr val="005582"/>
                </a:solidFill>
              </a:rPr>
            </a:br>
            <a:r>
              <a:rPr lang="en-US" altLang="ja-JP" smtClean="0">
                <a:solidFill>
                  <a:srgbClr val="005582"/>
                </a:solidFill>
              </a:rPr>
              <a:t>is it so important to authors?</a:t>
            </a:r>
            <a:r>
              <a:rPr lang="en-US" altLang="ja-JP" smtClean="0"/>
              <a:t/>
            </a:r>
            <a:br>
              <a:rPr lang="en-US" altLang="ja-JP" smtClean="0"/>
            </a:br>
            <a:endParaRPr lang="en-US" altLang="en-US" smtClean="0"/>
          </a:p>
        </p:txBody>
      </p:sp>
      <p:sp>
        <p:nvSpPr>
          <p:cNvPr id="2662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331BBD4-6390-42E3-9BD0-72D91B884101}" type="datetime1">
              <a:rPr lang="en-US" altLang="en-US" sz="1000">
                <a:solidFill>
                  <a:srgbClr val="898989"/>
                </a:solidFill>
              </a:rPr>
              <a:pPr/>
              <a:t>3/1/2018</a:t>
            </a:fld>
            <a:endParaRPr lang="en-US" altLang="en-US" sz="1000">
              <a:solidFill>
                <a:srgbClr val="898989"/>
              </a:solidFill>
            </a:endParaRPr>
          </a:p>
        </p:txBody>
      </p:sp>
      <p:sp>
        <p:nvSpPr>
          <p:cNvPr id="2662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EADAD24-1A07-497F-8AB0-F2E5E4E711A4}" type="slidenum">
              <a:rPr lang="en-US" altLang="en-US" sz="1000">
                <a:solidFill>
                  <a:srgbClr val="898989"/>
                </a:solidFill>
              </a:rPr>
              <a:pPr/>
              <a:t>4</a:t>
            </a:fld>
            <a:endParaRPr lang="en-US" altLang="en-US" sz="1000">
              <a:solidFill>
                <a:srgbClr val="898989"/>
              </a:solidFill>
            </a:endParaRPr>
          </a:p>
        </p:txBody>
      </p:sp>
      <p:pic>
        <p:nvPicPr>
          <p:cNvPr id="30726" name="Picture 14" descr="wireless network result.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7688" y="2051050"/>
            <a:ext cx="5732462"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2"/>
          <p:cNvGrpSpPr>
            <a:grpSpLocks/>
          </p:cNvGrpSpPr>
          <p:nvPr/>
        </p:nvGrpSpPr>
        <p:grpSpPr bwMode="auto">
          <a:xfrm>
            <a:off x="1984375" y="3208338"/>
            <a:ext cx="6586538" cy="2185987"/>
            <a:chOff x="1984375" y="3038475"/>
            <a:chExt cx="6586538" cy="1976438"/>
          </a:xfrm>
        </p:grpSpPr>
        <p:sp>
          <p:nvSpPr>
            <p:cNvPr id="14" name="Freeform 13"/>
            <p:cNvSpPr/>
            <p:nvPr/>
          </p:nvSpPr>
          <p:spPr bwMode="auto">
            <a:xfrm>
              <a:off x="1984375" y="3038475"/>
              <a:ext cx="6586538" cy="1976438"/>
            </a:xfrm>
            <a:custGeom>
              <a:avLst/>
              <a:gdLst>
                <a:gd name="connsiteX0" fmla="*/ 0 w 4487333"/>
                <a:gd name="connsiteY0" fmla="*/ 0 h 1665111"/>
                <a:gd name="connsiteX1" fmla="*/ 4487333 w 4487333"/>
                <a:gd name="connsiteY1" fmla="*/ 0 h 1665111"/>
                <a:gd name="connsiteX2" fmla="*/ 4487333 w 4487333"/>
                <a:gd name="connsiteY2" fmla="*/ 1665111 h 1665111"/>
                <a:gd name="connsiteX3" fmla="*/ 0 w 4487333"/>
                <a:gd name="connsiteY3" fmla="*/ 1665111 h 1665111"/>
                <a:gd name="connsiteX4" fmla="*/ 0 w 4487333"/>
                <a:gd name="connsiteY4" fmla="*/ 0 h 1665111"/>
                <a:gd name="connsiteX0" fmla="*/ 0 w 4487333"/>
                <a:gd name="connsiteY0" fmla="*/ 0 h 1945748"/>
                <a:gd name="connsiteX1" fmla="*/ 4487333 w 4487333"/>
                <a:gd name="connsiteY1" fmla="*/ 0 h 1945748"/>
                <a:gd name="connsiteX2" fmla="*/ 4487333 w 4487333"/>
                <a:gd name="connsiteY2" fmla="*/ 1665111 h 1945748"/>
                <a:gd name="connsiteX3" fmla="*/ 1602620 w 4487333"/>
                <a:gd name="connsiteY3" fmla="*/ 1945748 h 1945748"/>
                <a:gd name="connsiteX4" fmla="*/ 0 w 4487333"/>
                <a:gd name="connsiteY4" fmla="*/ 0 h 1945748"/>
                <a:gd name="connsiteX0" fmla="*/ 0 w 6196793"/>
                <a:gd name="connsiteY0" fmla="*/ 0 h 1945748"/>
                <a:gd name="connsiteX1" fmla="*/ 6196793 w 6196793"/>
                <a:gd name="connsiteY1" fmla="*/ 346119 h 1945748"/>
                <a:gd name="connsiteX2" fmla="*/ 4487333 w 6196793"/>
                <a:gd name="connsiteY2" fmla="*/ 1665111 h 1945748"/>
                <a:gd name="connsiteX3" fmla="*/ 1602620 w 6196793"/>
                <a:gd name="connsiteY3" fmla="*/ 1945748 h 1945748"/>
                <a:gd name="connsiteX4" fmla="*/ 0 w 6196793"/>
                <a:gd name="connsiteY4" fmla="*/ 0 h 1945748"/>
                <a:gd name="connsiteX0" fmla="*/ 0 w 6196793"/>
                <a:gd name="connsiteY0" fmla="*/ 128352 h 2074100"/>
                <a:gd name="connsiteX1" fmla="*/ 6196793 w 6196793"/>
                <a:gd name="connsiteY1" fmla="*/ 474471 h 2074100"/>
                <a:gd name="connsiteX2" fmla="*/ 4487333 w 6196793"/>
                <a:gd name="connsiteY2" fmla="*/ 1793463 h 2074100"/>
                <a:gd name="connsiteX3" fmla="*/ 1602620 w 6196793"/>
                <a:gd name="connsiteY3" fmla="*/ 2074100 h 2074100"/>
                <a:gd name="connsiteX4" fmla="*/ 0 w 6196793"/>
                <a:gd name="connsiteY4" fmla="*/ 128352 h 2074100"/>
                <a:gd name="connsiteX0" fmla="*/ 0 w 6196793"/>
                <a:gd name="connsiteY0" fmla="*/ 0 h 1945748"/>
                <a:gd name="connsiteX1" fmla="*/ 6196793 w 6196793"/>
                <a:gd name="connsiteY1" fmla="*/ 346119 h 1945748"/>
                <a:gd name="connsiteX2" fmla="*/ 4487333 w 6196793"/>
                <a:gd name="connsiteY2" fmla="*/ 1665111 h 1945748"/>
                <a:gd name="connsiteX3" fmla="*/ 1602620 w 6196793"/>
                <a:gd name="connsiteY3" fmla="*/ 1945748 h 1945748"/>
                <a:gd name="connsiteX4" fmla="*/ 0 w 6196793"/>
                <a:gd name="connsiteY4" fmla="*/ 0 h 1945748"/>
                <a:gd name="connsiteX0" fmla="*/ 0 w 4487333"/>
                <a:gd name="connsiteY0" fmla="*/ 0 h 1945748"/>
                <a:gd name="connsiteX1" fmla="*/ 2617611 w 4487333"/>
                <a:gd name="connsiteY1" fmla="*/ 15084 h 1945748"/>
                <a:gd name="connsiteX2" fmla="*/ 4487333 w 4487333"/>
                <a:gd name="connsiteY2" fmla="*/ 1665111 h 1945748"/>
                <a:gd name="connsiteX3" fmla="*/ 1602620 w 4487333"/>
                <a:gd name="connsiteY3" fmla="*/ 1945748 h 1945748"/>
                <a:gd name="connsiteX4" fmla="*/ 0 w 4487333"/>
                <a:gd name="connsiteY4" fmla="*/ 0 h 1945748"/>
                <a:gd name="connsiteX0" fmla="*/ 0 w 6232407"/>
                <a:gd name="connsiteY0" fmla="*/ 0 h 1945748"/>
                <a:gd name="connsiteX1" fmla="*/ 2617611 w 6232407"/>
                <a:gd name="connsiteY1" fmla="*/ 15084 h 1945748"/>
                <a:gd name="connsiteX2" fmla="*/ 4487333 w 6232407"/>
                <a:gd name="connsiteY2" fmla="*/ 1665111 h 1945748"/>
                <a:gd name="connsiteX3" fmla="*/ 6232407 w 6232407"/>
                <a:gd name="connsiteY3" fmla="*/ 392890 h 1945748"/>
                <a:gd name="connsiteX4" fmla="*/ 1602620 w 6232407"/>
                <a:gd name="connsiteY4" fmla="*/ 1945748 h 1945748"/>
                <a:gd name="connsiteX5" fmla="*/ 0 w 6232407"/>
                <a:gd name="connsiteY5" fmla="*/ 0 h 1945748"/>
                <a:gd name="connsiteX0" fmla="*/ 0 w 4487333"/>
                <a:gd name="connsiteY0" fmla="*/ 0 h 1945748"/>
                <a:gd name="connsiteX1" fmla="*/ 2617611 w 4487333"/>
                <a:gd name="connsiteY1" fmla="*/ 15084 h 1945748"/>
                <a:gd name="connsiteX2" fmla="*/ 4487333 w 4487333"/>
                <a:gd name="connsiteY2" fmla="*/ 1665111 h 1945748"/>
                <a:gd name="connsiteX3" fmla="*/ 4371588 w 4487333"/>
                <a:gd name="connsiteY3" fmla="*/ 1745677 h 1945748"/>
                <a:gd name="connsiteX4" fmla="*/ 1602620 w 4487333"/>
                <a:gd name="connsiteY4" fmla="*/ 1945748 h 1945748"/>
                <a:gd name="connsiteX5" fmla="*/ 0 w 4487333"/>
                <a:gd name="connsiteY5" fmla="*/ 0 h 1945748"/>
                <a:gd name="connsiteX0" fmla="*/ 0 w 6223503"/>
                <a:gd name="connsiteY0" fmla="*/ 0 h 1945748"/>
                <a:gd name="connsiteX1" fmla="*/ 2617611 w 6223503"/>
                <a:gd name="connsiteY1" fmla="*/ 15084 h 1945748"/>
                <a:gd name="connsiteX2" fmla="*/ 6223503 w 6223503"/>
                <a:gd name="connsiteY2" fmla="*/ 355473 h 1945748"/>
                <a:gd name="connsiteX3" fmla="*/ 4371588 w 6223503"/>
                <a:gd name="connsiteY3" fmla="*/ 1745677 h 1945748"/>
                <a:gd name="connsiteX4" fmla="*/ 1602620 w 6223503"/>
                <a:gd name="connsiteY4" fmla="*/ 1945748 h 1945748"/>
                <a:gd name="connsiteX5" fmla="*/ 0 w 6223503"/>
                <a:gd name="connsiteY5" fmla="*/ 0 h 1945748"/>
                <a:gd name="connsiteX0" fmla="*/ 0 w 6232407"/>
                <a:gd name="connsiteY0" fmla="*/ 0 h 1964456"/>
                <a:gd name="connsiteX1" fmla="*/ 2617611 w 6232407"/>
                <a:gd name="connsiteY1" fmla="*/ 15084 h 1964456"/>
                <a:gd name="connsiteX2" fmla="*/ 6223503 w 6232407"/>
                <a:gd name="connsiteY2" fmla="*/ 355473 h 1964456"/>
                <a:gd name="connsiteX3" fmla="*/ 4371588 w 6232407"/>
                <a:gd name="connsiteY3" fmla="*/ 1745677 h 1964456"/>
                <a:gd name="connsiteX4" fmla="*/ 6232407 w 6232407"/>
                <a:gd name="connsiteY4" fmla="*/ 1964456 h 1964456"/>
                <a:gd name="connsiteX5" fmla="*/ 1602620 w 6232407"/>
                <a:gd name="connsiteY5" fmla="*/ 1945748 h 1964456"/>
                <a:gd name="connsiteX6" fmla="*/ 0 w 6232407"/>
                <a:gd name="connsiteY6" fmla="*/ 0 h 1964456"/>
                <a:gd name="connsiteX0" fmla="*/ 0 w 6232407"/>
                <a:gd name="connsiteY0" fmla="*/ 0 h 1964456"/>
                <a:gd name="connsiteX1" fmla="*/ 2617611 w 6232407"/>
                <a:gd name="connsiteY1" fmla="*/ 15084 h 1964456"/>
                <a:gd name="connsiteX2" fmla="*/ 6223503 w 6232407"/>
                <a:gd name="connsiteY2" fmla="*/ 355473 h 1964456"/>
                <a:gd name="connsiteX3" fmla="*/ 6214600 w 6232407"/>
                <a:gd name="connsiteY3" fmla="*/ 1614713 h 1964456"/>
                <a:gd name="connsiteX4" fmla="*/ 6232407 w 6232407"/>
                <a:gd name="connsiteY4" fmla="*/ 1964456 h 1964456"/>
                <a:gd name="connsiteX5" fmla="*/ 1602620 w 6232407"/>
                <a:gd name="connsiteY5" fmla="*/ 1945748 h 1964456"/>
                <a:gd name="connsiteX6" fmla="*/ 0 w 6232407"/>
                <a:gd name="connsiteY6" fmla="*/ 0 h 1964456"/>
                <a:gd name="connsiteX0" fmla="*/ 0 w 6232407"/>
                <a:gd name="connsiteY0" fmla="*/ 0 h 1964456"/>
                <a:gd name="connsiteX1" fmla="*/ 2617611 w 6232407"/>
                <a:gd name="connsiteY1" fmla="*/ 15084 h 1964456"/>
                <a:gd name="connsiteX2" fmla="*/ 6223503 w 6232407"/>
                <a:gd name="connsiteY2" fmla="*/ 355473 h 1964456"/>
                <a:gd name="connsiteX3" fmla="*/ 6214600 w 6232407"/>
                <a:gd name="connsiteY3" fmla="*/ 1614713 h 1964456"/>
                <a:gd name="connsiteX4" fmla="*/ 6232407 w 6232407"/>
                <a:gd name="connsiteY4" fmla="*/ 1964456 h 1964456"/>
                <a:gd name="connsiteX5" fmla="*/ 6089952 w 6232407"/>
                <a:gd name="connsiteY5" fmla="*/ 1955102 h 1964456"/>
                <a:gd name="connsiteX6" fmla="*/ 1602620 w 6232407"/>
                <a:gd name="connsiteY6" fmla="*/ 1945748 h 1964456"/>
                <a:gd name="connsiteX7" fmla="*/ 0 w 6232407"/>
                <a:gd name="connsiteY7" fmla="*/ 0 h 1964456"/>
                <a:gd name="connsiteX0" fmla="*/ 0 w 6232407"/>
                <a:gd name="connsiteY0" fmla="*/ 0 h 1964456"/>
                <a:gd name="connsiteX1" fmla="*/ 2617611 w 6232407"/>
                <a:gd name="connsiteY1" fmla="*/ 15084 h 1964456"/>
                <a:gd name="connsiteX2" fmla="*/ 6223503 w 6232407"/>
                <a:gd name="connsiteY2" fmla="*/ 355473 h 1964456"/>
                <a:gd name="connsiteX3" fmla="*/ 6214600 w 6232407"/>
                <a:gd name="connsiteY3" fmla="*/ 1614713 h 1964456"/>
                <a:gd name="connsiteX4" fmla="*/ 6232407 w 6232407"/>
                <a:gd name="connsiteY4" fmla="*/ 1964456 h 1964456"/>
                <a:gd name="connsiteX5" fmla="*/ 6089952 w 6232407"/>
                <a:gd name="connsiteY5" fmla="*/ 1955102 h 1964456"/>
                <a:gd name="connsiteX6" fmla="*/ 1602620 w 6232407"/>
                <a:gd name="connsiteY6" fmla="*/ 1945748 h 1964456"/>
                <a:gd name="connsiteX7" fmla="*/ 0 w 6232407"/>
                <a:gd name="connsiteY7" fmla="*/ 0 h 1964456"/>
                <a:gd name="connsiteX0" fmla="*/ 0 w 6232407"/>
                <a:gd name="connsiteY0" fmla="*/ 0 h 1964456"/>
                <a:gd name="connsiteX1" fmla="*/ 2617611 w 6232407"/>
                <a:gd name="connsiteY1" fmla="*/ 15084 h 1964456"/>
                <a:gd name="connsiteX2" fmla="*/ 6223503 w 6232407"/>
                <a:gd name="connsiteY2" fmla="*/ 355473 h 1964456"/>
                <a:gd name="connsiteX3" fmla="*/ 6214600 w 6232407"/>
                <a:gd name="connsiteY3" fmla="*/ 1614713 h 1964456"/>
                <a:gd name="connsiteX4" fmla="*/ 6232407 w 6232407"/>
                <a:gd name="connsiteY4" fmla="*/ 1964456 h 1964456"/>
                <a:gd name="connsiteX5" fmla="*/ 6089952 w 6232407"/>
                <a:gd name="connsiteY5" fmla="*/ 1955102 h 1964456"/>
                <a:gd name="connsiteX6" fmla="*/ 5840656 w 6232407"/>
                <a:gd name="connsiteY6" fmla="*/ 1945747 h 1964456"/>
                <a:gd name="connsiteX7" fmla="*/ 1602620 w 6232407"/>
                <a:gd name="connsiteY7" fmla="*/ 1945748 h 1964456"/>
                <a:gd name="connsiteX8" fmla="*/ 0 w 6232407"/>
                <a:gd name="connsiteY8" fmla="*/ 0 h 1964456"/>
                <a:gd name="connsiteX0" fmla="*/ 0 w 6232407"/>
                <a:gd name="connsiteY0" fmla="*/ 0 h 1964456"/>
                <a:gd name="connsiteX1" fmla="*/ 2617611 w 6232407"/>
                <a:gd name="connsiteY1" fmla="*/ 15084 h 1964456"/>
                <a:gd name="connsiteX2" fmla="*/ 6223503 w 6232407"/>
                <a:gd name="connsiteY2" fmla="*/ 355473 h 1964456"/>
                <a:gd name="connsiteX3" fmla="*/ 6214600 w 6232407"/>
                <a:gd name="connsiteY3" fmla="*/ 1614713 h 1964456"/>
                <a:gd name="connsiteX4" fmla="*/ 6232407 w 6232407"/>
                <a:gd name="connsiteY4" fmla="*/ 1964456 h 1964456"/>
                <a:gd name="connsiteX5" fmla="*/ 6214600 w 6232407"/>
                <a:gd name="connsiteY5" fmla="*/ 1955102 h 1964456"/>
                <a:gd name="connsiteX6" fmla="*/ 6089952 w 6232407"/>
                <a:gd name="connsiteY6" fmla="*/ 1955102 h 1964456"/>
                <a:gd name="connsiteX7" fmla="*/ 5840656 w 6232407"/>
                <a:gd name="connsiteY7" fmla="*/ 1945747 h 1964456"/>
                <a:gd name="connsiteX8" fmla="*/ 1602620 w 6232407"/>
                <a:gd name="connsiteY8" fmla="*/ 1945748 h 1964456"/>
                <a:gd name="connsiteX9" fmla="*/ 0 w 6232407"/>
                <a:gd name="connsiteY9" fmla="*/ 0 h 196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2407" h="1964456">
                  <a:moveTo>
                    <a:pt x="0" y="0"/>
                  </a:moveTo>
                  <a:lnTo>
                    <a:pt x="2617611" y="15084"/>
                  </a:lnTo>
                  <a:lnTo>
                    <a:pt x="6223503" y="355473"/>
                  </a:lnTo>
                  <a:cubicBezTo>
                    <a:pt x="6220535" y="775220"/>
                    <a:pt x="6217568" y="1194966"/>
                    <a:pt x="6214600" y="1614713"/>
                  </a:cubicBezTo>
                  <a:lnTo>
                    <a:pt x="6232407" y="1964456"/>
                  </a:lnTo>
                  <a:lnTo>
                    <a:pt x="6214600" y="1955102"/>
                  </a:lnTo>
                  <a:lnTo>
                    <a:pt x="6089952" y="1955102"/>
                  </a:lnTo>
                  <a:lnTo>
                    <a:pt x="5840656" y="1945747"/>
                  </a:lnTo>
                  <a:lnTo>
                    <a:pt x="1602620" y="1945748"/>
                  </a:lnTo>
                  <a:lnTo>
                    <a:pt x="0" y="0"/>
                  </a:lnTo>
                  <a:close/>
                </a:path>
              </a:pathLst>
            </a:custGeom>
            <a:gradFill flip="none" rotWithShape="1">
              <a:gsLst>
                <a:gs pos="0">
                  <a:schemeClr val="bg1">
                    <a:lumMod val="75000"/>
                    <a:alpha val="50000"/>
                  </a:schemeClr>
                </a:gs>
                <a:gs pos="100000">
                  <a:srgbClr val="FFFFFF">
                    <a:alpha val="50000"/>
                  </a:srgbClr>
                </a:gs>
              </a:gsLst>
              <a:lin ang="18900000" scaled="0"/>
              <a:tileRect/>
            </a:gradFill>
            <a:ln w="38100" cap="flat" cmpd="sng" algn="ctr">
              <a:noFill/>
              <a:prstDash val="solid"/>
              <a:round/>
              <a:headEnd type="none" w="med" len="med"/>
              <a:tailEnd type="none" w="med" len="med"/>
            </a:ln>
            <a:effectLst/>
          </p:spPr>
          <p:txBody>
            <a:bodyPr anchor="ctr"/>
            <a:lstStyle/>
            <a:p>
              <a:pPr algn="ctr">
                <a:defRPr/>
              </a:pPr>
              <a:endParaRPr lang="en-US">
                <a:latin typeface="Arial" pitchFamily="28" charset="0"/>
                <a:ea typeface="ＭＳ Ｐゴシック" pitchFamily="28" charset="-128"/>
                <a:cs typeface="ＭＳ Ｐゴシック" pitchFamily="28" charset="-128"/>
              </a:endParaRPr>
            </a:p>
          </p:txBody>
        </p:sp>
        <p:pic>
          <p:nvPicPr>
            <p:cNvPr id="15" name="Picture 14" descr="screen close up.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3410223"/>
              <a:ext cx="4762500" cy="1554454"/>
            </a:xfrm>
            <a:prstGeom prst="rect">
              <a:avLst/>
            </a:prstGeom>
            <a:solidFill>
              <a:srgbClr val="FF6600"/>
            </a:solidFill>
            <a:ln>
              <a:noFill/>
            </a:ln>
            <a:effectLst>
              <a:outerShdw blurRad="63500" sx="102000" sy="102000" algn="ctr" rotWithShape="0">
                <a:srgbClr val="000000">
                  <a:alpha val="42999"/>
                </a:srgbClr>
              </a:outerShdw>
            </a:effectLst>
            <a:extLst>
              <a:ext uri="{91240B29-F687-4f45-9708-019B960494DF}">
                <a14:hiddenLine xmlns:a14="http://schemas.microsoft.com/office/drawing/2010/main" xmlns="" w="38100">
                  <a:solidFill>
                    <a:srgbClr val="000000"/>
                  </a:solidFill>
                  <a:round/>
                  <a:headEnd/>
                  <a:tailEnd/>
                </a14:hiddenLine>
              </a:ext>
            </a:extLst>
          </p:spPr>
        </p:pic>
      </p:grpSp>
      <p:grpSp>
        <p:nvGrpSpPr>
          <p:cNvPr id="3" name="Group 19"/>
          <p:cNvGrpSpPr>
            <a:grpSpLocks/>
          </p:cNvGrpSpPr>
          <p:nvPr/>
        </p:nvGrpSpPr>
        <p:grpSpPr bwMode="auto">
          <a:xfrm>
            <a:off x="3862388" y="3103563"/>
            <a:ext cx="4541837" cy="2041525"/>
            <a:chOff x="3862278" y="3103563"/>
            <a:chExt cx="4541542" cy="2042260"/>
          </a:xfrm>
        </p:grpSpPr>
        <p:sp>
          <p:nvSpPr>
            <p:cNvPr id="17" name="Down Arrow 16"/>
            <p:cNvSpPr>
              <a:spLocks noChangeArrowheads="1"/>
            </p:cNvSpPr>
            <p:nvPr/>
          </p:nvSpPr>
          <p:spPr bwMode="auto">
            <a:xfrm flipH="1">
              <a:off x="3862278" y="3103563"/>
              <a:ext cx="593686" cy="593939"/>
            </a:xfrm>
            <a:prstGeom prst="downArrow">
              <a:avLst>
                <a:gd name="adj1" fmla="val 50000"/>
                <a:gd name="adj2" fmla="val 49998"/>
              </a:avLst>
            </a:prstGeom>
            <a:solidFill>
              <a:schemeClr val="accent1"/>
            </a:solidFill>
            <a:ln>
              <a:noFill/>
            </a:ln>
            <a:effectLst>
              <a:outerShdw blurRad="63500" sx="102000" sy="102000" algn="ctr" rotWithShape="0">
                <a:srgbClr val="000000">
                  <a:alpha val="42999"/>
                </a:srgbClr>
              </a:outerShdw>
            </a:effectLst>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12" name="Down Arrow 11"/>
            <p:cNvSpPr>
              <a:spLocks noChangeArrowheads="1"/>
            </p:cNvSpPr>
            <p:nvPr/>
          </p:nvSpPr>
          <p:spPr bwMode="auto">
            <a:xfrm>
              <a:off x="5421102" y="3498992"/>
              <a:ext cx="593686" cy="592351"/>
            </a:xfrm>
            <a:prstGeom prst="downArrow">
              <a:avLst>
                <a:gd name="adj1" fmla="val 50000"/>
                <a:gd name="adj2" fmla="val 50000"/>
              </a:avLst>
            </a:prstGeom>
            <a:solidFill>
              <a:schemeClr val="accent1"/>
            </a:solidFill>
            <a:ln>
              <a:noFill/>
            </a:ln>
            <a:effectLst>
              <a:outerShdw blurRad="63500" sx="102000" sy="102000" algn="ctr" rotWithShape="0">
                <a:srgbClr val="000000">
                  <a:alpha val="42999"/>
                </a:srgbClr>
              </a:outerShdw>
            </a:effectLst>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sp>
          <p:nvSpPr>
            <p:cNvPr id="13" name="Oval 12"/>
            <p:cNvSpPr>
              <a:spLocks noChangeArrowheads="1"/>
            </p:cNvSpPr>
            <p:nvPr/>
          </p:nvSpPr>
          <p:spPr bwMode="auto">
            <a:xfrm>
              <a:off x="7430746" y="4791683"/>
              <a:ext cx="973074" cy="354140"/>
            </a:xfrm>
            <a:prstGeom prst="ellipse">
              <a:avLst/>
            </a:prstGeom>
            <a:noFill/>
            <a:ln w="38100">
              <a:solidFill>
                <a:schemeClr val="accent1"/>
              </a:solidFill>
              <a:round/>
              <a:headEnd/>
              <a:tailEnd/>
            </a:ln>
            <a:effectLst>
              <a:outerShdw blurRad="50800" dist="38100" algn="r" rotWithShape="0">
                <a:srgbClr val="808080">
                  <a:alpha val="42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latin typeface="Arial" pitchFamily="28" charset="0"/>
                <a:ea typeface="ＭＳ Ｐゴシック" pitchFamily="28" charset="-128"/>
                <a:cs typeface="ＭＳ Ｐゴシック" pitchFamily="28" charset="-128"/>
              </a:endParaRPr>
            </a:p>
          </p:txBody>
        </p:sp>
        <p:sp>
          <p:nvSpPr>
            <p:cNvPr id="18" name="Down Arrow 17"/>
            <p:cNvSpPr>
              <a:spLocks noChangeArrowheads="1"/>
            </p:cNvSpPr>
            <p:nvPr/>
          </p:nvSpPr>
          <p:spPr bwMode="auto">
            <a:xfrm>
              <a:off x="7651394" y="4104048"/>
              <a:ext cx="593686" cy="593939"/>
            </a:xfrm>
            <a:prstGeom prst="downArrow">
              <a:avLst>
                <a:gd name="adj1" fmla="val 50000"/>
                <a:gd name="adj2" fmla="val 49998"/>
              </a:avLst>
            </a:prstGeom>
            <a:solidFill>
              <a:schemeClr val="accent1"/>
            </a:solidFill>
            <a:ln>
              <a:noFill/>
            </a:ln>
            <a:effectLst>
              <a:outerShdw blurRad="63500" sx="102000" sy="102000" algn="ctr" rotWithShape="0">
                <a:srgbClr val="000000">
                  <a:alpha val="42999"/>
                </a:srgbClr>
              </a:outerShdw>
            </a:effectLst>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latin typeface="Arial" charset="0"/>
                <a:ea typeface="ＭＳ Ｐゴシック" charset="0"/>
                <a:cs typeface="ＭＳ Ｐゴシック"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fade">
                                      <p:cBhvr>
                                        <p:cTn id="7" dur="1000"/>
                                        <p:tgtEl>
                                          <p:spTgt spid="3072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nodeType="afterGroup">
                            <p:stCondLst>
                              <p:cond delay="1000"/>
                            </p:stCondLst>
                            <p:childTnLst>
                              <p:par>
                                <p:cTn id="12" presetID="22" presetClass="entr" presetSubtype="1" fill="hold" nodeType="afterEffect">
                                  <p:stCondLst>
                                    <p:cond delay="20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6E6CECB-703F-44B9-AAD0-65740606ED89}" type="datetime1">
              <a:rPr lang="en-US" altLang="en-US" sz="1000">
                <a:solidFill>
                  <a:srgbClr val="898989"/>
                </a:solidFill>
              </a:rPr>
              <a:pPr/>
              <a:t>3/1/2018</a:t>
            </a:fld>
            <a:endParaRPr lang="en-US" altLang="en-US" sz="1000">
              <a:solidFill>
                <a:srgbClr val="898989"/>
              </a:solidFill>
            </a:endParaRPr>
          </a:p>
        </p:txBody>
      </p:sp>
      <p:sp>
        <p:nvSpPr>
          <p:cNvPr id="2867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601B878-A03B-46B1-B55E-ACD564870C86}" type="slidenum">
              <a:rPr lang="en-US" altLang="en-US" sz="1000">
                <a:solidFill>
                  <a:srgbClr val="898989"/>
                </a:solidFill>
              </a:rPr>
              <a:pPr/>
              <a:t>5</a:t>
            </a:fld>
            <a:endParaRPr lang="en-US" altLang="en-US" sz="1000">
              <a:solidFill>
                <a:srgbClr val="898989"/>
              </a:solidFill>
            </a:endParaRPr>
          </a:p>
        </p:txBody>
      </p:sp>
      <p:sp>
        <p:nvSpPr>
          <p:cNvPr id="28675" name="Title 5"/>
          <p:cNvSpPr>
            <a:spLocks noGrp="1"/>
          </p:cNvSpPr>
          <p:nvPr>
            <p:ph type="title"/>
          </p:nvPr>
        </p:nvSpPr>
        <p:spPr>
          <a:xfrm>
            <a:off x="685800" y="609600"/>
            <a:ext cx="8458200" cy="1143000"/>
          </a:xfrm>
        </p:spPr>
        <p:txBody>
          <a:bodyPr/>
          <a:lstStyle/>
          <a:p>
            <a:pPr eaLnBrk="1" hangingPunct="1"/>
            <a:r>
              <a:rPr lang="en-US" altLang="en-US" smtClean="0">
                <a:solidFill>
                  <a:srgbClr val="005582"/>
                </a:solidFill>
              </a:rPr>
              <a:t>How much do researchers use</a:t>
            </a:r>
            <a:br>
              <a:rPr lang="en-US" altLang="en-US" smtClean="0">
                <a:solidFill>
                  <a:srgbClr val="005582"/>
                </a:solidFill>
              </a:rPr>
            </a:br>
            <a:r>
              <a:rPr lang="en-US" altLang="en-US" smtClean="0">
                <a:solidFill>
                  <a:srgbClr val="005582"/>
                </a:solidFill>
              </a:rPr>
              <a:t>IEEE </a:t>
            </a:r>
            <a:r>
              <a:rPr lang="en-US" altLang="en-US" i="1" smtClean="0">
                <a:solidFill>
                  <a:srgbClr val="005582"/>
                </a:solidFill>
              </a:rPr>
              <a:t>Xplore</a:t>
            </a:r>
            <a:r>
              <a:rPr lang="en-US" altLang="en-US" i="1" baseline="30000" smtClean="0">
                <a:solidFill>
                  <a:srgbClr val="005582"/>
                </a:solidFill>
              </a:rPr>
              <a:t>®</a:t>
            </a:r>
            <a:r>
              <a:rPr lang="en-US" altLang="en-US" smtClean="0">
                <a:solidFill>
                  <a:srgbClr val="005582"/>
                </a:solidFill>
              </a:rPr>
              <a:t>?</a:t>
            </a:r>
            <a:r>
              <a:rPr lang="en-US" altLang="en-US" smtClean="0">
                <a:solidFill>
                  <a:schemeClr val="tx1"/>
                </a:solidFill>
              </a:rPr>
              <a:t/>
            </a:r>
            <a:br>
              <a:rPr lang="en-US" altLang="en-US" smtClean="0">
                <a:solidFill>
                  <a:schemeClr val="tx1"/>
                </a:solidFill>
              </a:rPr>
            </a:br>
            <a:endParaRPr lang="en-US" altLang="en-US" smtClean="0"/>
          </a:p>
        </p:txBody>
      </p:sp>
      <p:pic>
        <p:nvPicPr>
          <p:cNvPr id="2867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6413" y="2295525"/>
            <a:ext cx="4006850"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65725" y="2259013"/>
            <a:ext cx="4297363"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p:cNvSpPr>
            <a:spLocks noGrp="1"/>
          </p:cNvSpPr>
          <p:nvPr>
            <p:ph idx="1"/>
          </p:nvPr>
        </p:nvSpPr>
        <p:spPr>
          <a:xfrm>
            <a:off x="604838" y="1981200"/>
            <a:ext cx="6661150" cy="2024063"/>
          </a:xfrm>
        </p:spPr>
        <p:txBody>
          <a:bodyPr/>
          <a:lstStyle/>
          <a:p>
            <a:pPr marL="0" indent="0" eaLnBrk="1" hangingPunct="1">
              <a:buFontTx/>
              <a:buNone/>
            </a:pPr>
            <a:r>
              <a:rPr lang="en-US" altLang="en-US" smtClean="0"/>
              <a:t>An average of seven million documents each month are downloaded from IEEE </a:t>
            </a:r>
            <a:r>
              <a:rPr lang="en-US" altLang="en-US" i="1" smtClean="0"/>
              <a:t>Xplore</a:t>
            </a:r>
            <a:r>
              <a:rPr lang="en-US" altLang="en-US" smtClean="0"/>
              <a:t>. </a:t>
            </a:r>
          </a:p>
          <a:p>
            <a:pPr marL="0" indent="0" eaLnBrk="1" hangingPunct="1"/>
            <a:endParaRPr lang="en-US" altLang="en-US" smtClean="0"/>
          </a:p>
        </p:txBody>
      </p:sp>
      <p:grpSp>
        <p:nvGrpSpPr>
          <p:cNvPr id="2" name="Group 9"/>
          <p:cNvGrpSpPr>
            <a:grpSpLocks/>
          </p:cNvGrpSpPr>
          <p:nvPr/>
        </p:nvGrpSpPr>
        <p:grpSpPr bwMode="auto">
          <a:xfrm>
            <a:off x="746125" y="3768725"/>
            <a:ext cx="3825875" cy="1546225"/>
            <a:chOff x="746125" y="3768725"/>
            <a:chExt cx="3825875" cy="1546225"/>
          </a:xfrm>
        </p:grpSpPr>
        <p:sp>
          <p:nvSpPr>
            <p:cNvPr id="28680" name="Rounded Rectangle 16"/>
            <p:cNvSpPr>
              <a:spLocks noChangeArrowheads="1"/>
            </p:cNvSpPr>
            <p:nvPr/>
          </p:nvSpPr>
          <p:spPr bwMode="auto">
            <a:xfrm>
              <a:off x="746125" y="3768725"/>
              <a:ext cx="3825875" cy="1546225"/>
            </a:xfrm>
            <a:prstGeom prst="roundRect">
              <a:avLst>
                <a:gd name="adj" fmla="val 16667"/>
              </a:avLst>
            </a:prstGeom>
            <a:solidFill>
              <a:schemeClr val="tx2"/>
            </a:solidFill>
            <a:ln w="38100">
              <a:solidFill>
                <a:schemeClr val="bg1"/>
              </a:solidFill>
              <a:round/>
              <a:headEnd/>
              <a:tailEnd/>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28681" name="Rectangle 17"/>
            <p:cNvSpPr>
              <a:spLocks noChangeArrowheads="1"/>
            </p:cNvSpPr>
            <p:nvPr/>
          </p:nvSpPr>
          <p:spPr bwMode="auto">
            <a:xfrm>
              <a:off x="758825" y="3867150"/>
              <a:ext cx="376872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a:solidFill>
                    <a:schemeClr val="bg1"/>
                  </a:solidFill>
                </a:rPr>
                <a:t> That</a:t>
              </a:r>
              <a:r>
                <a:rPr lang="ja-JP" altLang="en-US">
                  <a:solidFill>
                    <a:schemeClr val="bg1"/>
                  </a:solidFill>
                </a:rPr>
                <a:t>’</a:t>
              </a:r>
              <a:r>
                <a:rPr lang="en-US" altLang="ja-JP">
                  <a:solidFill>
                    <a:schemeClr val="bg1"/>
                  </a:solidFill>
                </a:rPr>
                <a:t>s over </a:t>
              </a:r>
            </a:p>
            <a:p>
              <a:pPr algn="ctr"/>
              <a:r>
                <a:rPr lang="en-US" altLang="en-US" sz="3300">
                  <a:solidFill>
                    <a:schemeClr val="bg1"/>
                  </a:solidFill>
                </a:rPr>
                <a:t>11,000 downloads</a:t>
              </a:r>
            </a:p>
            <a:p>
              <a:pPr algn="ctr"/>
              <a:r>
                <a:rPr lang="en-US" altLang="en-US">
                  <a:solidFill>
                    <a:schemeClr val="bg1"/>
                  </a:solidFill>
                </a:rPr>
                <a:t>in this hour alone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685800" y="609600"/>
            <a:ext cx="8251825" cy="1143000"/>
          </a:xfrm>
        </p:spPr>
        <p:txBody>
          <a:bodyPr/>
          <a:lstStyle/>
          <a:p>
            <a:pPr eaLnBrk="1" hangingPunct="1"/>
            <a:r>
              <a:rPr lang="en-US" altLang="en-US" smtClean="0">
                <a:solidFill>
                  <a:srgbClr val="005582"/>
                </a:solidFill>
              </a:rPr>
              <a:t>What else increases an IEEE author</a:t>
            </a:r>
            <a:r>
              <a:rPr lang="ja-JP" altLang="en-US" smtClean="0">
                <a:solidFill>
                  <a:srgbClr val="005582"/>
                </a:solidFill>
              </a:rPr>
              <a:t>’</a:t>
            </a:r>
            <a:r>
              <a:rPr lang="en-US" altLang="ja-JP" smtClean="0">
                <a:solidFill>
                  <a:srgbClr val="005582"/>
                </a:solidFill>
              </a:rPr>
              <a:t>s findabilty?</a:t>
            </a:r>
            <a:r>
              <a:rPr lang="en-US" altLang="ja-JP" smtClean="0">
                <a:solidFill>
                  <a:schemeClr val="tx1"/>
                </a:solidFill>
              </a:rPr>
              <a:t/>
            </a:r>
            <a:br>
              <a:rPr lang="en-US" altLang="ja-JP" smtClean="0">
                <a:solidFill>
                  <a:schemeClr val="tx1"/>
                </a:solidFill>
              </a:rPr>
            </a:br>
            <a:endParaRPr lang="en-US" altLang="en-US" smtClean="0"/>
          </a:p>
        </p:txBody>
      </p:sp>
      <p:sp>
        <p:nvSpPr>
          <p:cNvPr id="3072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F3795E2-3E7D-4D87-BB04-5DF64FDBFEA3}" type="datetime1">
              <a:rPr lang="en-US" altLang="en-US" sz="1000">
                <a:solidFill>
                  <a:srgbClr val="898989"/>
                </a:solidFill>
              </a:rPr>
              <a:pPr/>
              <a:t>3/1/2018</a:t>
            </a:fld>
            <a:endParaRPr lang="en-US" altLang="en-US" sz="1000">
              <a:solidFill>
                <a:srgbClr val="898989"/>
              </a:solidFill>
            </a:endParaRPr>
          </a:p>
        </p:txBody>
      </p:sp>
      <p:sp>
        <p:nvSpPr>
          <p:cNvPr id="3072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78933F6-CA2C-45AC-A3C0-65B846F4EE97}" type="slidenum">
              <a:rPr lang="en-US" altLang="en-US" sz="1000">
                <a:solidFill>
                  <a:srgbClr val="898989"/>
                </a:solidFill>
              </a:rPr>
              <a:pPr/>
              <a:t>6</a:t>
            </a:fld>
            <a:endParaRPr lang="en-US" altLang="en-US" sz="1000">
              <a:solidFill>
                <a:srgbClr val="898989"/>
              </a:solidFill>
            </a:endParaRPr>
          </a:p>
        </p:txBody>
      </p:sp>
      <p:grpSp>
        <p:nvGrpSpPr>
          <p:cNvPr id="3" name="Group 18"/>
          <p:cNvGrpSpPr>
            <a:grpSpLocks/>
          </p:cNvGrpSpPr>
          <p:nvPr/>
        </p:nvGrpSpPr>
        <p:grpSpPr bwMode="auto">
          <a:xfrm>
            <a:off x="2620963" y="4518025"/>
            <a:ext cx="4710112" cy="1120775"/>
            <a:chOff x="2620963" y="4518025"/>
            <a:chExt cx="4710112" cy="1120775"/>
          </a:xfrm>
        </p:grpSpPr>
        <p:pic>
          <p:nvPicPr>
            <p:cNvPr id="30737" name="Picture 9" descr="nlm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9525" y="4518025"/>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8" name="Picture 14" descr="pq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20963" y="4851400"/>
              <a:ext cx="17907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6"/>
          <p:cNvGrpSpPr>
            <a:grpSpLocks/>
          </p:cNvGrpSpPr>
          <p:nvPr/>
        </p:nvGrpSpPr>
        <p:grpSpPr bwMode="auto">
          <a:xfrm>
            <a:off x="650875" y="3252788"/>
            <a:ext cx="8039100" cy="1296987"/>
            <a:chOff x="650875" y="3252788"/>
            <a:chExt cx="8039100" cy="1296987"/>
          </a:xfrm>
        </p:grpSpPr>
        <p:pic>
          <p:nvPicPr>
            <p:cNvPr id="30735" name="Picture 13" descr="logo_ELSEVIE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05713" y="3400425"/>
              <a:ext cx="1084262"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21" descr="Googl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0875" y="3252788"/>
              <a:ext cx="1676400"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7"/>
          <p:cNvGrpSpPr>
            <a:grpSpLocks/>
          </p:cNvGrpSpPr>
          <p:nvPr/>
        </p:nvGrpSpPr>
        <p:grpSpPr bwMode="auto">
          <a:xfrm>
            <a:off x="458788" y="4476750"/>
            <a:ext cx="5424487" cy="887413"/>
            <a:chOff x="458788" y="4476750"/>
            <a:chExt cx="5424487" cy="887413"/>
          </a:xfrm>
        </p:grpSpPr>
        <p:pic>
          <p:nvPicPr>
            <p:cNvPr id="30733" name="Picture 16" descr="IET_Logo_Larg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83138" y="4476750"/>
              <a:ext cx="1100137"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24" descr="crossref-logo-150px.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4492625"/>
              <a:ext cx="1655762"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15"/>
          <p:cNvGrpSpPr>
            <a:grpSpLocks/>
          </p:cNvGrpSpPr>
          <p:nvPr/>
        </p:nvGrpSpPr>
        <p:grpSpPr bwMode="auto">
          <a:xfrm>
            <a:off x="3376613" y="3065463"/>
            <a:ext cx="2767012" cy="1266825"/>
            <a:chOff x="3376613" y="3065463"/>
            <a:chExt cx="2767012" cy="1266825"/>
          </a:xfrm>
        </p:grpSpPr>
        <p:pic>
          <p:nvPicPr>
            <p:cNvPr id="30731" name="Picture 23" descr="trlogo.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376613" y="3717925"/>
              <a:ext cx="2767012"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Isosceles Triangle 13"/>
            <p:cNvSpPr/>
            <p:nvPr/>
          </p:nvSpPr>
          <p:spPr>
            <a:xfrm flipV="1">
              <a:off x="4256088" y="3065463"/>
              <a:ext cx="631825" cy="342900"/>
            </a:xfrm>
            <a:prstGeom prst="triangle">
              <a:avLst/>
            </a:prstGeom>
            <a:solidFill>
              <a:schemeClr val="accent2"/>
            </a:soli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p>
          </p:txBody>
        </p:sp>
      </p:grpSp>
      <p:grpSp>
        <p:nvGrpSpPr>
          <p:cNvPr id="7" name="Group 14"/>
          <p:cNvGrpSpPr>
            <a:grpSpLocks/>
          </p:cNvGrpSpPr>
          <p:nvPr/>
        </p:nvGrpSpPr>
        <p:grpSpPr bwMode="auto">
          <a:xfrm>
            <a:off x="1952625" y="2001838"/>
            <a:ext cx="5238750" cy="1100137"/>
            <a:chOff x="1952625" y="2001838"/>
            <a:chExt cx="5238750" cy="1100137"/>
          </a:xfrm>
        </p:grpSpPr>
        <p:sp>
          <p:nvSpPr>
            <p:cNvPr id="30729" name="Rounded Rectangle 24"/>
            <p:cNvSpPr>
              <a:spLocks noChangeArrowheads="1"/>
            </p:cNvSpPr>
            <p:nvPr/>
          </p:nvSpPr>
          <p:spPr bwMode="auto">
            <a:xfrm rot="10800000">
              <a:off x="2060575" y="2001838"/>
              <a:ext cx="5022850" cy="1100137"/>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30730" name="Rectangle 15"/>
            <p:cNvSpPr>
              <a:spLocks noChangeArrowheads="1"/>
            </p:cNvSpPr>
            <p:nvPr/>
          </p:nvSpPr>
          <p:spPr bwMode="auto">
            <a:xfrm>
              <a:off x="1952625" y="2139950"/>
              <a:ext cx="5238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a:solidFill>
                    <a:schemeClr val="bg1"/>
                  </a:solidFill>
                </a:rPr>
                <a:t>IEEE</a:t>
              </a:r>
              <a:r>
                <a:rPr lang="ja-JP" altLang="en-US">
                  <a:solidFill>
                    <a:schemeClr val="bg1"/>
                  </a:solidFill>
                </a:rPr>
                <a:t>’</a:t>
              </a:r>
              <a:r>
                <a:rPr lang="en-US" altLang="ja-JP">
                  <a:solidFill>
                    <a:schemeClr val="bg1"/>
                  </a:solidFill>
                </a:rPr>
                <a:t>s relationships with indexing and abstracting providers </a:t>
              </a:r>
              <a:endParaRPr lang="en-US" altLang="en-US">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par>
                          <p:cTn id="17" fill="hold" nodeType="afterGroup">
                            <p:stCondLst>
                              <p:cond delay="15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nodeType="afterGroup">
                            <p:stCondLst>
                              <p:cond delay="20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685800" y="609600"/>
            <a:ext cx="8316913" cy="1143000"/>
          </a:xfrm>
        </p:spPr>
        <p:txBody>
          <a:bodyPr/>
          <a:lstStyle/>
          <a:p>
            <a:pPr eaLnBrk="1" hangingPunct="1"/>
            <a:r>
              <a:rPr lang="en-US" altLang="en-US" smtClean="0">
                <a:solidFill>
                  <a:srgbClr val="005582"/>
                </a:solidFill>
              </a:rPr>
              <a:t>IEEE also makes available various types of open access publications </a:t>
            </a:r>
          </a:p>
        </p:txBody>
      </p:sp>
      <p:sp>
        <p:nvSpPr>
          <p:cNvPr id="3277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446E299-B34F-473A-B9F7-9A64945BA052}" type="datetime1">
              <a:rPr lang="en-US" altLang="en-US" sz="1000">
                <a:solidFill>
                  <a:srgbClr val="898989"/>
                </a:solidFill>
              </a:rPr>
              <a:pPr/>
              <a:t>3/1/2018</a:t>
            </a:fld>
            <a:endParaRPr lang="en-US" altLang="en-US" sz="1000">
              <a:solidFill>
                <a:srgbClr val="898989"/>
              </a:solidFill>
            </a:endParaRPr>
          </a:p>
        </p:txBody>
      </p:sp>
      <p:sp>
        <p:nvSpPr>
          <p:cNvPr id="3277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ED8D787-EB17-4195-8C3D-53DF95687835}" type="slidenum">
              <a:rPr lang="en-US" altLang="en-US" sz="1000">
                <a:solidFill>
                  <a:srgbClr val="898989"/>
                </a:solidFill>
              </a:rPr>
              <a:pPr/>
              <a:t>7</a:t>
            </a:fld>
            <a:endParaRPr lang="en-US" altLang="en-US" sz="1000">
              <a:solidFill>
                <a:srgbClr val="898989"/>
              </a:solidFill>
            </a:endParaRPr>
          </a:p>
        </p:txBody>
      </p:sp>
      <p:grpSp>
        <p:nvGrpSpPr>
          <p:cNvPr id="3" name="Group 16"/>
          <p:cNvGrpSpPr>
            <a:grpSpLocks/>
          </p:cNvGrpSpPr>
          <p:nvPr/>
        </p:nvGrpSpPr>
        <p:grpSpPr bwMode="auto">
          <a:xfrm>
            <a:off x="1724025" y="2111375"/>
            <a:ext cx="5637213" cy="2370138"/>
            <a:chOff x="1724025" y="2111375"/>
            <a:chExt cx="5637213" cy="2370138"/>
          </a:xfrm>
        </p:grpSpPr>
        <p:sp>
          <p:nvSpPr>
            <p:cNvPr id="6" name="Oval 5"/>
            <p:cNvSpPr/>
            <p:nvPr/>
          </p:nvSpPr>
          <p:spPr bwMode="auto">
            <a:xfrm>
              <a:off x="1724025" y="2111375"/>
              <a:ext cx="5595938" cy="2370138"/>
            </a:xfrm>
            <a:prstGeom prst="ellipse">
              <a:avLst/>
            </a:prstGeom>
            <a:solidFill>
              <a:schemeClr val="tx2">
                <a:lumMod val="60000"/>
                <a:lumOff val="40000"/>
              </a:schemeClr>
            </a:solidFill>
            <a:ln w="9525" cap="flat" cmpd="sng" algn="ctr">
              <a:noFill/>
              <a:prstDash val="solid"/>
              <a:round/>
              <a:headEnd type="none" w="med" len="med"/>
              <a:tailEnd type="none" w="med" len="med"/>
            </a:ln>
            <a:effectLst/>
          </p:spPr>
          <p:txBody>
            <a:bodyPr/>
            <a:lstStyle/>
            <a:p>
              <a:pPr>
                <a:defRPr/>
              </a:pPr>
              <a:endParaRPr lang="en-US">
                <a:latin typeface="Arial" pitchFamily="28" charset="0"/>
                <a:ea typeface="ＭＳ Ｐゴシック" pitchFamily="28" charset="-128"/>
                <a:cs typeface="ＭＳ Ｐゴシック" pitchFamily="28" charset="-128"/>
              </a:endParaRPr>
            </a:p>
          </p:txBody>
        </p:sp>
        <p:sp>
          <p:nvSpPr>
            <p:cNvPr id="32784" name="TextBox 6"/>
            <p:cNvSpPr txBox="1">
              <a:spLocks noChangeArrowheads="1"/>
            </p:cNvSpPr>
            <p:nvPr/>
          </p:nvSpPr>
          <p:spPr bwMode="auto">
            <a:xfrm>
              <a:off x="1755775" y="2843213"/>
              <a:ext cx="56054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3600"/>
                <a:t>IEEE Open Access</a:t>
              </a:r>
            </a:p>
          </p:txBody>
        </p:sp>
      </p:grpSp>
      <p:grpSp>
        <p:nvGrpSpPr>
          <p:cNvPr id="2" name="Group 1"/>
          <p:cNvGrpSpPr>
            <a:grpSpLocks/>
          </p:cNvGrpSpPr>
          <p:nvPr/>
        </p:nvGrpSpPr>
        <p:grpSpPr bwMode="auto">
          <a:xfrm>
            <a:off x="547688" y="3546475"/>
            <a:ext cx="2446337" cy="1601788"/>
            <a:chOff x="547688" y="3546475"/>
            <a:chExt cx="2446337" cy="1601788"/>
          </a:xfrm>
        </p:grpSpPr>
        <p:sp>
          <p:nvSpPr>
            <p:cNvPr id="4" name="Oval 7"/>
            <p:cNvSpPr>
              <a:spLocks noChangeArrowheads="1"/>
            </p:cNvSpPr>
            <p:nvPr/>
          </p:nvSpPr>
          <p:spPr bwMode="auto">
            <a:xfrm>
              <a:off x="557213" y="3546475"/>
              <a:ext cx="2419350" cy="1601788"/>
            </a:xfrm>
            <a:prstGeom prst="ellipse">
              <a:avLst/>
            </a:prstGeom>
            <a:solidFill>
              <a:schemeClr val="accent6"/>
            </a:solidFill>
            <a:ln w="38100">
              <a:solidFill>
                <a:schemeClr val="bg1"/>
              </a:solidFill>
              <a:round/>
              <a:headEnd/>
              <a:tailEnd/>
            </a:ln>
          </p:spPr>
          <p:txBody>
            <a:bodyPr/>
            <a:lstStyle/>
            <a:p>
              <a:pPr>
                <a:defRPr/>
              </a:pPr>
              <a:endParaRPr lang="en-US">
                <a:latin typeface="Arial" charset="0"/>
                <a:ea typeface="ＭＳ Ｐゴシック" charset="0"/>
                <a:cs typeface="ＭＳ Ｐゴシック" charset="0"/>
              </a:endParaRPr>
            </a:p>
          </p:txBody>
        </p:sp>
        <p:sp>
          <p:nvSpPr>
            <p:cNvPr id="32782" name="TextBox 8"/>
            <p:cNvSpPr txBox="1">
              <a:spLocks noChangeArrowheads="1"/>
            </p:cNvSpPr>
            <p:nvPr/>
          </p:nvSpPr>
          <p:spPr bwMode="auto">
            <a:xfrm>
              <a:off x="547688" y="3706268"/>
              <a:ext cx="244633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a:solidFill>
                    <a:srgbClr val="FFFFFF"/>
                  </a:solidFill>
                  <a:latin typeface="Verdana" panose="020B0604030504040204" pitchFamily="34" charset="0"/>
                </a:rPr>
                <a:t>Hybrid </a:t>
              </a:r>
            </a:p>
            <a:p>
              <a:pPr algn="ctr"/>
              <a:r>
                <a:rPr lang="en-US" altLang="en-US" sz="2000">
                  <a:solidFill>
                    <a:srgbClr val="FFFFFF"/>
                  </a:solidFill>
                  <a:latin typeface="Verdana" panose="020B0604030504040204" pitchFamily="34" charset="0"/>
                </a:rPr>
                <a:t>Journals</a:t>
              </a:r>
              <a:endParaRPr lang="en-US" altLang="en-US" sz="1400" b="1">
                <a:latin typeface="Verdana" panose="020B0604030504040204" pitchFamily="34" charset="0"/>
              </a:endParaRPr>
            </a:p>
            <a:p>
              <a:pPr algn="ctr"/>
              <a:r>
                <a:rPr lang="en-US" altLang="en-US" sz="1500">
                  <a:latin typeface="Verdana" panose="020B0604030504040204" pitchFamily="34" charset="0"/>
                </a:rPr>
                <a:t>Subscription-based </a:t>
              </a:r>
              <a:br>
                <a:rPr lang="en-US" altLang="en-US" sz="1500">
                  <a:latin typeface="Verdana" panose="020B0604030504040204" pitchFamily="34" charset="0"/>
                </a:rPr>
              </a:br>
              <a:r>
                <a:rPr lang="en-US" altLang="en-US" sz="1500">
                  <a:latin typeface="Verdana" panose="020B0604030504040204" pitchFamily="34" charset="0"/>
                </a:rPr>
                <a:t>and Open Access</a:t>
              </a:r>
            </a:p>
          </p:txBody>
        </p:sp>
      </p:grpSp>
      <p:grpSp>
        <p:nvGrpSpPr>
          <p:cNvPr id="8" name="Group 7"/>
          <p:cNvGrpSpPr>
            <a:grpSpLocks/>
          </p:cNvGrpSpPr>
          <p:nvPr/>
        </p:nvGrpSpPr>
        <p:grpSpPr bwMode="auto">
          <a:xfrm>
            <a:off x="3362325" y="3990975"/>
            <a:ext cx="2419350" cy="1601788"/>
            <a:chOff x="3362325" y="3990975"/>
            <a:chExt cx="2419350" cy="1601788"/>
          </a:xfrm>
        </p:grpSpPr>
        <p:sp>
          <p:nvSpPr>
            <p:cNvPr id="32779" name="Oval 14"/>
            <p:cNvSpPr>
              <a:spLocks noChangeArrowheads="1"/>
            </p:cNvSpPr>
            <p:nvPr/>
          </p:nvSpPr>
          <p:spPr bwMode="auto">
            <a:xfrm>
              <a:off x="3362325" y="3990975"/>
              <a:ext cx="2419350" cy="1601788"/>
            </a:xfrm>
            <a:prstGeom prst="ellipse">
              <a:avLst/>
            </a:prstGeom>
            <a:solidFill>
              <a:schemeClr val="accent1"/>
            </a:solidFill>
            <a:ln w="38100">
              <a:solidFill>
                <a:schemeClr val="bg1"/>
              </a:solidFill>
              <a:round/>
              <a:headEnd/>
              <a:tailEnd/>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32780" name="TextBox 15"/>
            <p:cNvSpPr txBox="1">
              <a:spLocks noChangeArrowheads="1"/>
            </p:cNvSpPr>
            <p:nvPr/>
          </p:nvSpPr>
          <p:spPr bwMode="auto">
            <a:xfrm>
              <a:off x="3382964" y="4098381"/>
              <a:ext cx="239130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a:solidFill>
                    <a:srgbClr val="FFFFFF"/>
                  </a:solidFill>
                  <a:latin typeface="Verdana" panose="020B0604030504040204" pitchFamily="34" charset="0"/>
                </a:rPr>
                <a:t>Mega </a:t>
              </a:r>
            </a:p>
            <a:p>
              <a:pPr algn="ctr"/>
              <a:r>
                <a:rPr lang="en-US" altLang="en-US" sz="2000">
                  <a:solidFill>
                    <a:srgbClr val="FFFFFF"/>
                  </a:solidFill>
                  <a:latin typeface="Verdana" panose="020B0604030504040204" pitchFamily="34" charset="0"/>
                </a:rPr>
                <a:t>Journal</a:t>
              </a:r>
              <a:endParaRPr lang="en-US" altLang="en-US" sz="1400" b="1">
                <a:latin typeface="Verdana" panose="020B0604030504040204" pitchFamily="34" charset="0"/>
              </a:endParaRPr>
            </a:p>
            <a:p>
              <a:pPr algn="ctr"/>
              <a:r>
                <a:rPr lang="en-US" altLang="en-US" sz="1500">
                  <a:latin typeface="Verdana" panose="020B0604030504040204" pitchFamily="34" charset="0"/>
                </a:rPr>
                <a:t>Multidisciplinary</a:t>
              </a:r>
            </a:p>
            <a:p>
              <a:pPr algn="ctr"/>
              <a:r>
                <a:rPr lang="en-US" altLang="en-US" sz="1500">
                  <a:latin typeface="Verdana" panose="020B0604030504040204" pitchFamily="34" charset="0"/>
                </a:rPr>
                <a:t>Open Access</a:t>
              </a:r>
            </a:p>
          </p:txBody>
        </p:sp>
      </p:grpSp>
      <p:grpSp>
        <p:nvGrpSpPr>
          <p:cNvPr id="11" name="Group 10"/>
          <p:cNvGrpSpPr>
            <a:grpSpLocks/>
          </p:cNvGrpSpPr>
          <p:nvPr/>
        </p:nvGrpSpPr>
        <p:grpSpPr bwMode="auto">
          <a:xfrm>
            <a:off x="6211888" y="3522663"/>
            <a:ext cx="2482850" cy="1612900"/>
            <a:chOff x="6211888" y="3523192"/>
            <a:chExt cx="2482321" cy="1611842"/>
          </a:xfrm>
        </p:grpSpPr>
        <p:sp>
          <p:nvSpPr>
            <p:cNvPr id="32776" name="Oval 16"/>
            <p:cNvSpPr>
              <a:spLocks noChangeArrowheads="1"/>
            </p:cNvSpPr>
            <p:nvPr/>
          </p:nvSpPr>
          <p:spPr bwMode="auto">
            <a:xfrm>
              <a:off x="6274859" y="3523192"/>
              <a:ext cx="2419350" cy="1603375"/>
            </a:xfrm>
            <a:prstGeom prst="ellipse">
              <a:avLst/>
            </a:prstGeom>
            <a:solidFill>
              <a:srgbClr val="FFFFFF"/>
            </a:solidFill>
            <a:ln w="38100">
              <a:solidFill>
                <a:schemeClr val="bg1"/>
              </a:solidFill>
              <a:round/>
              <a:headEnd/>
              <a:tailEnd/>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32777" name="Oval 16"/>
            <p:cNvSpPr>
              <a:spLocks noChangeArrowheads="1"/>
            </p:cNvSpPr>
            <p:nvPr/>
          </p:nvSpPr>
          <p:spPr bwMode="auto">
            <a:xfrm>
              <a:off x="6232525" y="3531659"/>
              <a:ext cx="2419350" cy="1603375"/>
            </a:xfrm>
            <a:prstGeom prst="ellipse">
              <a:avLst/>
            </a:prstGeom>
            <a:solidFill>
              <a:srgbClr val="005582">
                <a:alpha val="85097"/>
              </a:srgbClr>
            </a:solidFill>
            <a:ln w="38100">
              <a:solidFill>
                <a:schemeClr val="bg1"/>
              </a:solidFill>
              <a:round/>
              <a:headEnd/>
              <a:tailEnd/>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a:p>
          </p:txBody>
        </p:sp>
        <p:sp>
          <p:nvSpPr>
            <p:cNvPr id="32778" name="TextBox 17"/>
            <p:cNvSpPr txBox="1">
              <a:spLocks noChangeArrowheads="1"/>
            </p:cNvSpPr>
            <p:nvPr/>
          </p:nvSpPr>
          <p:spPr bwMode="auto">
            <a:xfrm>
              <a:off x="6211888" y="3685631"/>
              <a:ext cx="244792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2000">
                  <a:solidFill>
                    <a:srgbClr val="FFFFFF"/>
                  </a:solidFill>
                  <a:latin typeface="Verdana" panose="020B0604030504040204" pitchFamily="34" charset="0"/>
                </a:rPr>
                <a:t>Fully Open</a:t>
              </a:r>
              <a:br>
                <a:rPr lang="en-US" altLang="en-US" sz="2000">
                  <a:solidFill>
                    <a:srgbClr val="FFFFFF"/>
                  </a:solidFill>
                  <a:latin typeface="Verdana" panose="020B0604030504040204" pitchFamily="34" charset="0"/>
                </a:rPr>
              </a:br>
              <a:r>
                <a:rPr lang="en-US" altLang="en-US" sz="2000">
                  <a:solidFill>
                    <a:srgbClr val="FFFFFF"/>
                  </a:solidFill>
                  <a:latin typeface="Verdana" panose="020B0604030504040204" pitchFamily="34" charset="0"/>
                </a:rPr>
                <a:t>Access Journals</a:t>
              </a:r>
              <a:endParaRPr lang="en-US" altLang="en-US" sz="1400">
                <a:latin typeface="Verdana" panose="020B0604030504040204" pitchFamily="34" charset="0"/>
              </a:endParaRPr>
            </a:p>
            <a:p>
              <a:pPr algn="ctr"/>
              <a:r>
                <a:rPr lang="en-US" altLang="en-US" sz="1500">
                  <a:latin typeface="Verdana" panose="020B0604030504040204" pitchFamily="34" charset="0"/>
                </a:rPr>
                <a:t>Devoted to One </a:t>
              </a:r>
            </a:p>
            <a:p>
              <a:pPr algn="ctr"/>
              <a:r>
                <a:rPr lang="en-US" altLang="en-US" sz="1500">
                  <a:latin typeface="Verdana" panose="020B0604030504040204" pitchFamily="34" charset="0"/>
                </a:rPr>
                <a:t>Technology Topic</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childTnLst>
                          </p:cTn>
                        </p:par>
                        <p:par>
                          <p:cTn id="17" fill="hold" nodeType="afterGroup">
                            <p:stCondLst>
                              <p:cond delay="20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0B42034-0CFF-4B66-9634-FADF81AE013C}" type="datetime1">
              <a:rPr lang="en-US" altLang="en-US" sz="1000">
                <a:solidFill>
                  <a:srgbClr val="898989"/>
                </a:solidFill>
              </a:rPr>
              <a:pPr/>
              <a:t>3/1/2018</a:t>
            </a:fld>
            <a:endParaRPr lang="en-US" altLang="en-US" sz="1000">
              <a:solidFill>
                <a:srgbClr val="898989"/>
              </a:solidFill>
            </a:endParaRPr>
          </a:p>
        </p:txBody>
      </p:sp>
      <p:sp>
        <p:nvSpPr>
          <p:cNvPr id="34818"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85EC017-C7AC-477C-AE3E-A85A18092C84}" type="slidenum">
              <a:rPr lang="en-US" altLang="en-US" sz="1000">
                <a:solidFill>
                  <a:srgbClr val="898989"/>
                </a:solidFill>
              </a:rPr>
              <a:pPr/>
              <a:t>8</a:t>
            </a:fld>
            <a:endParaRPr lang="en-US" altLang="en-US" sz="1000">
              <a:solidFill>
                <a:srgbClr val="898989"/>
              </a:solidFill>
            </a:endParaRPr>
          </a:p>
        </p:txBody>
      </p:sp>
      <p:sp>
        <p:nvSpPr>
          <p:cNvPr id="34819" name="Title 1"/>
          <p:cNvSpPr>
            <a:spLocks noGrp="1"/>
          </p:cNvSpPr>
          <p:nvPr>
            <p:ph type="title"/>
          </p:nvPr>
        </p:nvSpPr>
        <p:spPr>
          <a:xfrm>
            <a:off x="0" y="1908175"/>
            <a:ext cx="9144000" cy="676275"/>
          </a:xfrm>
        </p:spPr>
        <p:txBody>
          <a:bodyPr/>
          <a:lstStyle/>
          <a:p>
            <a:pPr algn="ctr" eaLnBrk="1" hangingPunct="1"/>
            <a:r>
              <a:rPr lang="en-US" altLang="en-US" sz="4400" smtClean="0">
                <a:solidFill>
                  <a:srgbClr val="005582"/>
                </a:solidFill>
              </a:rPr>
              <a:t>New Question:</a:t>
            </a:r>
          </a:p>
        </p:txBody>
      </p:sp>
      <p:sp>
        <p:nvSpPr>
          <p:cNvPr id="7" name="Title 1"/>
          <p:cNvSpPr txBox="1">
            <a:spLocks/>
          </p:cNvSpPr>
          <p:nvPr/>
        </p:nvSpPr>
        <p:spPr bwMode="auto">
          <a:xfrm>
            <a:off x="0" y="2835275"/>
            <a:ext cx="9144000" cy="1143000"/>
          </a:xfrm>
          <a:prstGeom prst="rect">
            <a:avLst/>
          </a:prstGeom>
          <a:noFill/>
          <a:ln w="9525">
            <a:noFill/>
            <a:miter lim="800000"/>
            <a:headEnd/>
            <a:tailEnd/>
          </a:ln>
        </p:spPr>
        <p:txBody>
          <a:bodyPr/>
          <a:lstStyle/>
          <a:p>
            <a:pPr algn="ctr" eaLnBrk="1" hangingPunct="1">
              <a:defRPr/>
            </a:pPr>
            <a:r>
              <a:rPr lang="en-US" sz="3200" b="1" dirty="0">
                <a:solidFill>
                  <a:srgbClr val="005582"/>
                </a:solidFill>
                <a:latin typeface="+mn-lt"/>
                <a:ea typeface="ＭＳ Ｐゴシック" charset="-128"/>
                <a:cs typeface="ＭＳ Ｐゴシック" charset="-128"/>
              </a:rPr>
              <a:t>What builds author credibility? </a:t>
            </a:r>
            <a:endParaRPr lang="en-US" sz="3200" b="1" kern="0" dirty="0">
              <a:solidFill>
                <a:srgbClr val="005582"/>
              </a:solidFill>
              <a:latin typeface="+mn-lt"/>
              <a:ea typeface="ＭＳ Ｐゴシック" pitchFamily="-112" charset="-128"/>
              <a:cs typeface="ＭＳ Ｐゴシック" pitchFamily="-112"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685800" y="609600"/>
            <a:ext cx="8285163" cy="1143000"/>
          </a:xfrm>
        </p:spPr>
        <p:txBody>
          <a:bodyPr/>
          <a:lstStyle/>
          <a:p>
            <a:pPr eaLnBrk="1" hangingPunct="1"/>
            <a:r>
              <a:rPr lang="en-US" altLang="en-US" smtClean="0">
                <a:solidFill>
                  <a:srgbClr val="005582"/>
                </a:solidFill>
              </a:rPr>
              <a:t>For more than 125 years…</a:t>
            </a:r>
          </a:p>
        </p:txBody>
      </p:sp>
      <p:sp>
        <p:nvSpPr>
          <p:cNvPr id="3" name="Content Placeholder 2"/>
          <p:cNvSpPr>
            <a:spLocks noGrp="1"/>
          </p:cNvSpPr>
          <p:nvPr>
            <p:ph idx="1"/>
          </p:nvPr>
        </p:nvSpPr>
        <p:spPr>
          <a:xfrm>
            <a:off x="685800" y="1657350"/>
            <a:ext cx="7662863" cy="1182688"/>
          </a:xfrm>
        </p:spPr>
        <p:txBody>
          <a:bodyPr/>
          <a:lstStyle/>
          <a:p>
            <a:pPr marL="0" indent="0" eaLnBrk="1" hangingPunct="1">
              <a:buFontTx/>
              <a:buNone/>
            </a:pPr>
            <a:r>
              <a:rPr lang="en-US" altLang="en-US" smtClean="0"/>
              <a:t>IEEE has been the trusted source for researchers in academia, corporations, and government</a:t>
            </a:r>
          </a:p>
          <a:p>
            <a:pPr marL="0" indent="0" eaLnBrk="1" hangingPunct="1"/>
            <a:endParaRPr lang="en-US" altLang="en-US" smtClean="0"/>
          </a:p>
        </p:txBody>
      </p:sp>
      <p:sp>
        <p:nvSpPr>
          <p:cNvPr id="36867"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44F4EE0-3020-4AFA-8359-E130C5E3F3F8}" type="datetime1">
              <a:rPr lang="en-US" altLang="en-US" sz="1000">
                <a:solidFill>
                  <a:srgbClr val="898989"/>
                </a:solidFill>
              </a:rPr>
              <a:pPr/>
              <a:t>3/1/2018</a:t>
            </a:fld>
            <a:endParaRPr lang="en-US" altLang="en-US" sz="1000">
              <a:solidFill>
                <a:srgbClr val="898989"/>
              </a:solidFill>
            </a:endParaRPr>
          </a:p>
        </p:txBody>
      </p:sp>
      <p:sp>
        <p:nvSpPr>
          <p:cNvPr id="36868"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B875D52-A98F-4527-95BE-45B04CD71592}" type="slidenum">
              <a:rPr lang="en-US" altLang="en-US" sz="1000">
                <a:solidFill>
                  <a:srgbClr val="898989"/>
                </a:solidFill>
              </a:rPr>
              <a:pPr/>
              <a:t>9</a:t>
            </a:fld>
            <a:endParaRPr lang="en-US" altLang="en-US" sz="1000">
              <a:solidFill>
                <a:srgbClr val="898989"/>
              </a:solidFill>
            </a:endParaRPr>
          </a:p>
        </p:txBody>
      </p:sp>
      <p:grpSp>
        <p:nvGrpSpPr>
          <p:cNvPr id="4" name="Group 38"/>
          <p:cNvGrpSpPr>
            <a:grpSpLocks/>
          </p:cNvGrpSpPr>
          <p:nvPr/>
        </p:nvGrpSpPr>
        <p:grpSpPr bwMode="auto">
          <a:xfrm>
            <a:off x="735013" y="3082925"/>
            <a:ext cx="7888287" cy="2525713"/>
            <a:chOff x="734367" y="3082156"/>
            <a:chExt cx="7888879" cy="2526545"/>
          </a:xfrm>
        </p:grpSpPr>
        <p:sp>
          <p:nvSpPr>
            <p:cNvPr id="36870" name="Rounded Rectangle 8"/>
            <p:cNvSpPr>
              <a:spLocks noChangeArrowheads="1"/>
            </p:cNvSpPr>
            <p:nvPr/>
          </p:nvSpPr>
          <p:spPr bwMode="auto">
            <a:xfrm>
              <a:off x="734367" y="3343275"/>
              <a:ext cx="6481334" cy="2028252"/>
            </a:xfrm>
            <a:prstGeom prst="roundRect">
              <a:avLst>
                <a:gd name="adj" fmla="val 16667"/>
              </a:avLst>
            </a:prstGeom>
            <a:solidFill>
              <a:srgbClr val="E37222">
                <a:alpha val="14902"/>
              </a:srgbClr>
            </a:solidFill>
            <a:ln>
              <a:noFill/>
            </a:ln>
            <a:extLst>
              <a:ext uri="{91240B29-F687-4F45-9708-019B960494DF}">
                <a14:hiddenLine xmlns:a14="http://schemas.microsoft.com/office/drawing/2010/main" w="38100">
                  <a:solidFill>
                    <a:srgbClr val="000000"/>
                  </a:solidFill>
                  <a:round/>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ltLang="en-US"/>
            </a:p>
          </p:txBody>
        </p:sp>
        <p:pic>
          <p:nvPicPr>
            <p:cNvPr id="10" name="Picture 9" descr="Nobel_medal.jp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7344" y="3082156"/>
              <a:ext cx="2525902" cy="2526545"/>
            </a:xfrm>
            <a:prstGeom prst="rect">
              <a:avLst/>
            </a:prstGeom>
            <a:noFill/>
            <a:ln>
              <a:noFill/>
            </a:ln>
            <a:effectLst>
              <a:outerShdw blurRad="50800" dist="38100" dir="2700000" algn="br" rotWithShape="0">
                <a:srgbClr val="80808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Rectangle 10"/>
            <p:cNvSpPr>
              <a:spLocks noChangeArrowheads="1"/>
            </p:cNvSpPr>
            <p:nvPr/>
          </p:nvSpPr>
          <p:spPr bwMode="auto">
            <a:xfrm>
              <a:off x="1229585" y="3744187"/>
              <a:ext cx="4939604"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lvl="1" eaLnBrk="1" hangingPunct="1"/>
              <a:r>
                <a:rPr lang="en-US" altLang="en-US">
                  <a:solidFill>
                    <a:schemeClr val="accent1"/>
                  </a:solidFill>
                </a:rPr>
                <a:t>Past and present IEEE Members include </a:t>
              </a:r>
              <a:r>
                <a:rPr lang="en-US" altLang="en-US" b="1">
                  <a:solidFill>
                    <a:schemeClr val="accent1"/>
                  </a:solidFill>
                </a:rPr>
                <a:t>nearly two dozen </a:t>
              </a:r>
              <a:r>
                <a:rPr lang="en-US" altLang="en-US">
                  <a:solidFill>
                    <a:schemeClr val="accent1"/>
                  </a:solidFill>
                </a:rPr>
                <a:t>Nobel Prize-winning innovators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ieee_corporate_template_1">
  <a:themeElements>
    <a:clrScheme name="Custom 3">
      <a:dk1>
        <a:srgbClr val="000000"/>
      </a:dk1>
      <a:lt1>
        <a:srgbClr val="FFFFFF"/>
      </a:lt1>
      <a:dk2>
        <a:srgbClr val="005582"/>
      </a:dk2>
      <a:lt2>
        <a:srgbClr val="808080"/>
      </a:lt2>
      <a:accent1>
        <a:srgbClr val="DC5D26"/>
      </a:accent1>
      <a:accent2>
        <a:srgbClr val="52A93A"/>
      </a:accent2>
      <a:accent3>
        <a:srgbClr val="FFFFFF"/>
      </a:accent3>
      <a:accent4>
        <a:srgbClr val="000000"/>
      </a:accent4>
      <a:accent5>
        <a:srgbClr val="6C0521"/>
      </a:accent5>
      <a:accent6>
        <a:srgbClr val="477E27"/>
      </a:accent6>
      <a:hlink>
        <a:srgbClr val="0080FF"/>
      </a:hlink>
      <a:folHlink>
        <a:srgbClr val="48186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38100" cap="flat" cmpd="sng" algn="ctr">
          <a:noFill/>
          <a:prstDash val="solid"/>
          <a:round/>
          <a:headEnd type="none" w="med" len="med"/>
          <a:tailEnd type="none" w="med" len="med"/>
        </a:ln>
        <a:effectLst>
          <a:outerShdw blurRad="50800" dist="38100" algn="r">
            <a:srgbClr val="000000">
              <a:alpha val="43000"/>
            </a:srgbClr>
          </a:outerShdw>
        </a:effectLst>
      </a:spPr>
      <a:bodyPr>
        <a:prstTxWarp prst="textNoShape">
          <a:avLst/>
        </a:prstTxWarp>
      </a:bodyPr>
      <a:lstStyle>
        <a:defPPr>
          <a:defRPr>
            <a:latin typeface="Arial" pitchFamily="28" charset="0"/>
            <a:ea typeface="ＭＳ Ｐゴシック" pitchFamily="28" charset="-128"/>
            <a:cs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F3D88"/>
        </a:dk2>
        <a:lt2>
          <a:srgbClr val="808080"/>
        </a:lt2>
        <a:accent1>
          <a:srgbClr val="FF8000"/>
        </a:accent1>
        <a:accent2>
          <a:srgbClr val="59B308"/>
        </a:accent2>
        <a:accent3>
          <a:srgbClr val="FFFFFF"/>
        </a:accent3>
        <a:accent4>
          <a:srgbClr val="000000"/>
        </a:accent4>
        <a:accent5>
          <a:srgbClr val="FFC0AA"/>
        </a:accent5>
        <a:accent6>
          <a:srgbClr val="50A206"/>
        </a:accent6>
        <a:hlink>
          <a:srgbClr val="008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customSlides">
  <a:themeElements>
    <a:clrScheme name="Custom 3">
      <a:dk1>
        <a:srgbClr val="000000"/>
      </a:dk1>
      <a:lt1>
        <a:srgbClr val="FFFFFF"/>
      </a:lt1>
      <a:dk2>
        <a:srgbClr val="005582"/>
      </a:dk2>
      <a:lt2>
        <a:srgbClr val="808080"/>
      </a:lt2>
      <a:accent1>
        <a:srgbClr val="DC5D26"/>
      </a:accent1>
      <a:accent2>
        <a:srgbClr val="52A93A"/>
      </a:accent2>
      <a:accent3>
        <a:srgbClr val="FFFFFF"/>
      </a:accent3>
      <a:accent4>
        <a:srgbClr val="000000"/>
      </a:accent4>
      <a:accent5>
        <a:srgbClr val="6C0521"/>
      </a:accent5>
      <a:accent6>
        <a:srgbClr val="477E27"/>
      </a:accent6>
      <a:hlink>
        <a:srgbClr val="0080FF"/>
      </a:hlink>
      <a:folHlink>
        <a:srgbClr val="48186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8" charset="0"/>
            <a:ea typeface="ＭＳ Ｐゴシック" pitchFamily="28" charset="-128"/>
            <a:cs typeface="ＭＳ Ｐゴシック" pitchFamily="28"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F3D88"/>
        </a:dk2>
        <a:lt2>
          <a:srgbClr val="808080"/>
        </a:lt2>
        <a:accent1>
          <a:srgbClr val="FF8000"/>
        </a:accent1>
        <a:accent2>
          <a:srgbClr val="59B308"/>
        </a:accent2>
        <a:accent3>
          <a:srgbClr val="FFFFFF"/>
        </a:accent3>
        <a:accent4>
          <a:srgbClr val="000000"/>
        </a:accent4>
        <a:accent5>
          <a:srgbClr val="FFC0AA"/>
        </a:accent5>
        <a:accent6>
          <a:srgbClr val="50A206"/>
        </a:accent6>
        <a:hlink>
          <a:srgbClr val="008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ieee_corporate_template_1</Template>
  <TotalTime>562</TotalTime>
  <Words>1120</Words>
  <Application>Microsoft Office PowerPoint</Application>
  <PresentationFormat>On-screen Show (4:3)</PresentationFormat>
  <Paragraphs>209</Paragraphs>
  <Slides>19</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MS PGothic</vt:lpstr>
      <vt:lpstr>Verdana</vt:lpstr>
      <vt:lpstr>Wingdings</vt:lpstr>
      <vt:lpstr>Calibri</vt:lpstr>
      <vt:lpstr>ieee_corporate_template_1</vt:lpstr>
      <vt:lpstr>IEEE_customSlides</vt:lpstr>
      <vt:lpstr>The Benefits of Publishing with IEEE</vt:lpstr>
      <vt:lpstr>Question:</vt:lpstr>
      <vt:lpstr>There are three major reasons: </vt:lpstr>
      <vt:lpstr>What is “findability” and why is it so important to authors? </vt:lpstr>
      <vt:lpstr>How much do researchers use IEEE Xplore®? </vt:lpstr>
      <vt:lpstr>What else increases an IEEE author’s findabilty? </vt:lpstr>
      <vt:lpstr>IEEE also makes available various types of open access publications </vt:lpstr>
      <vt:lpstr>New Question:</vt:lpstr>
      <vt:lpstr>For more than 125 years…</vt:lpstr>
      <vt:lpstr>Patent references from the top five STM publishers </vt:lpstr>
      <vt:lpstr>IEEE peer review ensures high quality of every article submitted</vt:lpstr>
      <vt:lpstr>IEEE publishing can connect authors with other leading voices</vt:lpstr>
      <vt:lpstr>A milestone directly related  to the credibility of content</vt:lpstr>
      <vt:lpstr>Final Topic:</vt:lpstr>
      <vt:lpstr>What are the opportunities to publish at IEEE?  </vt:lpstr>
      <vt:lpstr>IEEE’s Web-based workflow includes electronic submission </vt:lpstr>
      <vt:lpstr>The IEEE Digital Author Toolbox is a robust resource</vt:lpstr>
      <vt:lpstr>To make a successful author and an effective paper:</vt:lpstr>
      <vt:lpstr>Thank You.</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Benefits of Publishing with IEEE</dc:title>
  <dc:creator>David M Goessling</dc:creator>
  <cp:keywords>publishing, authors</cp:keywords>
  <cp:lastModifiedBy>David M Goessling</cp:lastModifiedBy>
  <cp:revision>109</cp:revision>
  <cp:lastPrinted>2013-02-28T19:49:51Z</cp:lastPrinted>
  <dcterms:created xsi:type="dcterms:W3CDTF">2012-02-02T18:18:03Z</dcterms:created>
  <dcterms:modified xsi:type="dcterms:W3CDTF">2018-03-01T16:11:53Z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partment">
    <vt:lpwstr>Publications</vt:lpwstr>
  </property>
  <property fmtid="{D5CDD505-2E9C-101B-9397-08002B2CF9AE}" pid="3" name="Group">
    <vt:lpwstr>Publishing Operations</vt:lpwstr>
  </property>
</Properties>
</file>